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3.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3.xml" ContentType="application/vnd.openxmlformats-officedocument.presentationml.tags+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tags/tag4.xml" ContentType="application/vnd.openxmlformats-officedocument.presentationml.tags+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71" r:id="rId2"/>
    <p:sldMasterId id="2147483683" r:id="rId3"/>
    <p:sldMasterId id="2147483704" r:id="rId4"/>
  </p:sldMasterIdLst>
  <p:notesMasterIdLst>
    <p:notesMasterId r:id="rId49"/>
  </p:notesMasterIdLst>
  <p:handoutMasterIdLst>
    <p:handoutMasterId r:id="rId50"/>
  </p:handoutMasterIdLst>
  <p:sldIdLst>
    <p:sldId id="319" r:id="rId5"/>
    <p:sldId id="273" r:id="rId6"/>
    <p:sldId id="274" r:id="rId7"/>
    <p:sldId id="2384" r:id="rId8"/>
    <p:sldId id="356" r:id="rId9"/>
    <p:sldId id="277" r:id="rId10"/>
    <p:sldId id="2389" r:id="rId11"/>
    <p:sldId id="2385" r:id="rId12"/>
    <p:sldId id="2394" r:id="rId13"/>
    <p:sldId id="2390" r:id="rId14"/>
    <p:sldId id="374" r:id="rId15"/>
    <p:sldId id="405" r:id="rId16"/>
    <p:sldId id="2392" r:id="rId17"/>
    <p:sldId id="409" r:id="rId18"/>
    <p:sldId id="410" r:id="rId19"/>
    <p:sldId id="389" r:id="rId20"/>
    <p:sldId id="384" r:id="rId21"/>
    <p:sldId id="2396" r:id="rId22"/>
    <p:sldId id="404" r:id="rId23"/>
    <p:sldId id="381" r:id="rId24"/>
    <p:sldId id="2397" r:id="rId25"/>
    <p:sldId id="417" r:id="rId26"/>
    <p:sldId id="360" r:id="rId27"/>
    <p:sldId id="403" r:id="rId28"/>
    <p:sldId id="363" r:id="rId29"/>
    <p:sldId id="400" r:id="rId30"/>
    <p:sldId id="401" r:id="rId31"/>
    <p:sldId id="353" r:id="rId32"/>
    <p:sldId id="2399" r:id="rId33"/>
    <p:sldId id="2393" r:id="rId34"/>
    <p:sldId id="2387" r:id="rId35"/>
    <p:sldId id="377" r:id="rId36"/>
    <p:sldId id="287" r:id="rId37"/>
    <p:sldId id="2398" r:id="rId38"/>
    <p:sldId id="289" r:id="rId39"/>
    <p:sldId id="290" r:id="rId40"/>
    <p:sldId id="291" r:id="rId41"/>
    <p:sldId id="318" r:id="rId42"/>
    <p:sldId id="314" r:id="rId43"/>
    <p:sldId id="2401" r:id="rId44"/>
    <p:sldId id="312" r:id="rId45"/>
    <p:sldId id="2400" r:id="rId46"/>
    <p:sldId id="367" r:id="rId47"/>
    <p:sldId id="391" r:id="rId48"/>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Main Section" id="{6312F649-0EEE-46B6-BA6B-AC4DEA6A3344}">
          <p14:sldIdLst>
            <p14:sldId id="319"/>
            <p14:sldId id="273"/>
            <p14:sldId id="274"/>
            <p14:sldId id="2384"/>
            <p14:sldId id="356"/>
            <p14:sldId id="277"/>
            <p14:sldId id="2389"/>
            <p14:sldId id="2385"/>
            <p14:sldId id="2394"/>
            <p14:sldId id="2390"/>
            <p14:sldId id="374"/>
            <p14:sldId id="405"/>
            <p14:sldId id="2392"/>
            <p14:sldId id="409"/>
            <p14:sldId id="410"/>
            <p14:sldId id="389"/>
            <p14:sldId id="384"/>
            <p14:sldId id="2396"/>
            <p14:sldId id="404"/>
            <p14:sldId id="381"/>
            <p14:sldId id="2397"/>
            <p14:sldId id="417"/>
            <p14:sldId id="360"/>
            <p14:sldId id="403"/>
            <p14:sldId id="363"/>
            <p14:sldId id="400"/>
            <p14:sldId id="401"/>
            <p14:sldId id="353"/>
            <p14:sldId id="2399"/>
            <p14:sldId id="2393"/>
            <p14:sldId id="2387"/>
            <p14:sldId id="377"/>
            <p14:sldId id="287"/>
            <p14:sldId id="2398"/>
            <p14:sldId id="289"/>
            <p14:sldId id="290"/>
            <p14:sldId id="291"/>
            <p14:sldId id="318"/>
            <p14:sldId id="314"/>
            <p14:sldId id="2401"/>
            <p14:sldId id="312"/>
            <p14:sldId id="2400"/>
            <p14:sldId id="367"/>
            <p14:sldId id="391"/>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F4B9F"/>
    <a:srgbClr val="534AA3"/>
    <a:srgbClr val="586066"/>
    <a:srgbClr val="63B433"/>
    <a:srgbClr val="737373"/>
    <a:srgbClr val="595959"/>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983" autoAdjust="0"/>
    <p:restoredTop sz="82152" autoAdjust="0"/>
  </p:normalViewPr>
  <p:slideViewPr>
    <p:cSldViewPr snapToGrid="0" snapToObjects="1">
      <p:cViewPr varScale="1">
        <p:scale>
          <a:sx n="106" d="100"/>
          <a:sy n="106" d="100"/>
        </p:scale>
        <p:origin x="1109" y="304"/>
      </p:cViewPr>
      <p:guideLst>
        <p:guide orient="horz" pos="1620"/>
        <p:guide pos="2880"/>
      </p:guideLst>
    </p:cSldViewPr>
  </p:slideViewPr>
  <p:outlineViewPr>
    <p:cViewPr>
      <p:scale>
        <a:sx n="33" d="100"/>
        <a:sy n="33" d="100"/>
      </p:scale>
      <p:origin x="0" y="-176"/>
    </p:cViewPr>
  </p:outlineViewPr>
  <p:notesTextViewPr>
    <p:cViewPr>
      <p:scale>
        <a:sx n="100" d="100"/>
        <a:sy n="100" d="100"/>
      </p:scale>
      <p:origin x="0" y="0"/>
    </p:cViewPr>
  </p:notesTextViewPr>
  <p:sorterViewPr>
    <p:cViewPr varScale="1">
      <p:scale>
        <a:sx n="100" d="100"/>
        <a:sy n="100" d="100"/>
      </p:scale>
      <p:origin x="0" y="0"/>
    </p:cViewPr>
  </p:sorterViewPr>
  <p:notesViewPr>
    <p:cSldViewPr snapToGrid="0" snapToObjects="1">
      <p:cViewPr varScale="1">
        <p:scale>
          <a:sx n="51" d="100"/>
          <a:sy n="51" d="100"/>
        </p:scale>
        <p:origin x="2692" y="2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handoutMaster" Target="handoutMasters/handoutMaster1.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theme" Target="theme/theme1.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8" Type="http://schemas.openxmlformats.org/officeDocument/2006/relationships/slide" Target="slides/slide4.xml"/><Relationship Id="rId51" Type="http://schemas.openxmlformats.org/officeDocument/2006/relationships/presProps" Target="presProps.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6_5">
  <dgm:title val=""/>
  <dgm:desc val=""/>
  <dgm:catLst>
    <dgm:cat type="accent6" pri="11500"/>
  </dgm:catLst>
  <dgm:styleLbl name="node0">
    <dgm:fillClrLst meth="cycle">
      <a:schemeClr val="accent6">
        <a:alpha val="80000"/>
      </a:schemeClr>
    </dgm:fillClrLst>
    <dgm:linClrLst meth="repeat">
      <a:schemeClr val="lt1"/>
    </dgm:linClrLst>
    <dgm:effectClrLst/>
    <dgm:txLinClrLst/>
    <dgm:txFillClrLst/>
    <dgm:txEffectClrLst/>
  </dgm:styleLbl>
  <dgm:styleLbl name="alignNode1">
    <dgm:fillClrLst>
      <a:schemeClr val="accent6">
        <a:alpha val="90000"/>
      </a:schemeClr>
      <a:schemeClr val="accent6">
        <a:alpha val="50000"/>
      </a:schemeClr>
    </dgm:fillClrLst>
    <dgm:linClrLst>
      <a:schemeClr val="accent6">
        <a:alpha val="90000"/>
      </a:schemeClr>
      <a:schemeClr val="accent6">
        <a:alpha val="50000"/>
      </a:schemeClr>
    </dgm:linClrLst>
    <dgm:effectClrLst/>
    <dgm:txLinClrLst/>
    <dgm:txFillClrLst/>
    <dgm:txEffectClrLst/>
  </dgm:styleLbl>
  <dgm:styleLbl name="node1">
    <dgm:fillClrLst>
      <a:schemeClr val="accent6">
        <a:alpha val="90000"/>
      </a:schemeClr>
      <a:schemeClr val="accent6">
        <a:alpha val="50000"/>
      </a:schemeClr>
    </dgm:fillClrLst>
    <dgm:linClrLst meth="repeat">
      <a:schemeClr val="lt1"/>
    </dgm:linClrLst>
    <dgm:effectClrLst/>
    <dgm:txLinClrLst/>
    <dgm:txFillClrLst/>
    <dgm:txEffectClrLst/>
  </dgm:styleLbl>
  <dgm:styleLbl name="lnNode1">
    <dgm:fillClrLst>
      <a:schemeClr val="accent6">
        <a:shade val="90000"/>
      </a:schemeClr>
      <a:schemeClr val="accent6">
        <a:tint val="50000"/>
        <a:alpha val="50000"/>
      </a:schemeClr>
    </dgm:fillClrLst>
    <dgm:linClrLst meth="repeat">
      <a:schemeClr val="lt1"/>
    </dgm:linClrLst>
    <dgm:effectClrLst/>
    <dgm:txLinClrLst/>
    <dgm:txFillClrLst/>
    <dgm:txEffectClrLst/>
  </dgm:styleLbl>
  <dgm:styleLbl name="vennNode1">
    <dgm:fillClrLst>
      <a:schemeClr val="accent6">
        <a:shade val="80000"/>
        <a:alpha val="50000"/>
      </a:schemeClr>
      <a:schemeClr val="accent6">
        <a:alpha val="80000"/>
      </a:schemeClr>
    </dgm:fillClrLst>
    <dgm:linClrLst meth="repeat">
      <a:schemeClr val="lt1"/>
    </dgm:linClrLst>
    <dgm:effectClrLst/>
    <dgm:txLinClrLst/>
    <dgm:txFillClrLst/>
    <dgm:txEffectClrLst/>
  </dgm:styleLbl>
  <dgm:styleLbl name="node2">
    <dgm:fillClrLst>
      <a:schemeClr val="accent6">
        <a:alpha val="70000"/>
      </a:schemeClr>
    </dgm:fillClrLst>
    <dgm:linClrLst meth="repeat">
      <a:schemeClr val="lt1"/>
    </dgm:linClrLst>
    <dgm:effectClrLst/>
    <dgm:txLinClrLst/>
    <dgm:txFillClrLst/>
    <dgm:txEffectClrLst/>
  </dgm:styleLbl>
  <dgm:styleLbl name="node3">
    <dgm:fillClrLst>
      <a:schemeClr val="accent6">
        <a:alpha val="50000"/>
      </a:schemeClr>
    </dgm:fillClrLst>
    <dgm:linClrLst meth="repeat">
      <a:schemeClr val="lt1"/>
    </dgm:linClrLst>
    <dgm:effectClrLst/>
    <dgm:txLinClrLst/>
    <dgm:txFillClrLst/>
    <dgm:txEffectClrLst/>
  </dgm:styleLbl>
  <dgm:styleLbl name="node4">
    <dgm:fillClrLst>
      <a:schemeClr val="accent6">
        <a:alpha val="30000"/>
      </a:schemeClr>
    </dgm:fillClrLst>
    <dgm:linClrLst meth="repeat">
      <a:schemeClr val="lt1"/>
    </dgm:linClrLst>
    <dgm:effectClrLst/>
    <dgm:txLinClrLst/>
    <dgm:txFillClrLst/>
    <dgm:txEffectClrLst/>
  </dgm:styleLbl>
  <dgm:styleLbl name="fgImgPlace1">
    <dgm:fillClrLst>
      <a:schemeClr val="accent6">
        <a:tint val="50000"/>
        <a:alpha val="90000"/>
      </a:schemeClr>
      <a:schemeClr val="accent6">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fg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bg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sibTrans1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alpha val="90000"/>
      </a:schemeClr>
    </dgm:fillClrLst>
    <dgm:linClrLst meth="repeat">
      <a:schemeClr val="lt1"/>
    </dgm:linClrLst>
    <dgm:effectClrLst/>
    <dgm:txLinClrLst/>
    <dgm:txFillClrLst/>
    <dgm:txEffectClrLst/>
  </dgm:styleLbl>
  <dgm:styleLbl name="asst1">
    <dgm:fillClrLst meth="repeat">
      <a:schemeClr val="accent6">
        <a:alpha val="90000"/>
      </a:schemeClr>
    </dgm:fillClrLst>
    <dgm:linClrLst meth="repeat">
      <a:schemeClr val="lt1"/>
    </dgm:linClrLst>
    <dgm:effectClrLst/>
    <dgm:txLinClrLst/>
    <dgm:txFillClrLst/>
    <dgm:txEffectClrLst/>
  </dgm:styleLbl>
  <dgm:styleLbl name="asst2">
    <dgm:fillClrLst>
      <a:schemeClr val="accent6">
        <a:alpha val="90000"/>
      </a:schemeClr>
    </dgm:fillClrLst>
    <dgm:linClrLst meth="repeat">
      <a:schemeClr val="lt1"/>
    </dgm:linClrLst>
    <dgm:effectClrLst/>
    <dgm:txLinClrLst/>
    <dgm:txFillClrLst/>
    <dgm:txEffectClrLst/>
  </dgm:styleLbl>
  <dgm:styleLbl name="asst3">
    <dgm:fillClrLst>
      <a:schemeClr val="accent6">
        <a:alpha val="70000"/>
      </a:schemeClr>
    </dgm:fillClrLst>
    <dgm:linClrLst meth="repeat">
      <a:schemeClr val="lt1"/>
    </dgm:linClrLst>
    <dgm:effectClrLst/>
    <dgm:txLinClrLst/>
    <dgm:txFillClrLst/>
    <dgm:txEffectClrLst/>
  </dgm:styleLbl>
  <dgm:styleLbl name="asst4">
    <dgm:fillClrLst>
      <a:schemeClr val="accent6">
        <a:alpha val="50000"/>
      </a:schemeClr>
    </dgm:fillClrLst>
    <dgm:linClrLst meth="repeat">
      <a:schemeClr val="lt1"/>
    </dgm:linClrLst>
    <dgm:effectClrLst/>
    <dgm:txLinClrLst/>
    <dgm:txFillClrLst/>
    <dgm:txEffectClrLst/>
  </dgm:styleLbl>
  <dgm:styleLbl name="parChTrans2D1">
    <dgm:fillClrLst meth="repeat">
      <a:schemeClr val="accent6">
        <a:shade val="80000"/>
      </a:schemeClr>
    </dgm:fillClrLst>
    <dgm:linClrLst meth="repeat">
      <a:schemeClr val="accent6">
        <a:shade val="80000"/>
      </a:schemeClr>
    </dgm:linClrLst>
    <dgm:effectClrLst/>
    <dgm:txLinClrLst/>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dk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a:tint val="90000"/>
      </a:schemeClr>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6">
        <a:alpha val="90000"/>
      </a:schemeClr>
      <a:schemeClr val="accent6">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a:schemeClr val="accent6">
        <a:alpha val="90000"/>
        <a:tint val="40000"/>
      </a:schemeClr>
      <a:schemeClr val="accent6">
        <a:alpha val="5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50000"/>
      </a:schemeClr>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6_3">
  <dgm:title val=""/>
  <dgm:desc val=""/>
  <dgm:catLst>
    <dgm:cat type="accent6" pri="11300"/>
  </dgm:catLst>
  <dgm:styleLbl name="node0">
    <dgm:fillClrLst meth="repeat">
      <a:schemeClr val="accent6">
        <a:shade val="80000"/>
      </a:schemeClr>
    </dgm:fillClrLst>
    <dgm:linClrLst meth="repeat">
      <a:schemeClr val="lt1"/>
    </dgm:linClrLst>
    <dgm:effectClrLst/>
    <dgm:txLinClrLst/>
    <dgm:txFillClrLst/>
    <dgm:txEffectClrLst/>
  </dgm:styleLbl>
  <dgm:styleLbl name="node1">
    <dgm:fillClrLst>
      <a:schemeClr val="accent6">
        <a:shade val="80000"/>
      </a:schemeClr>
      <a:schemeClr val="accent6">
        <a:tint val="70000"/>
      </a:schemeClr>
    </dgm:fillClrLst>
    <dgm:linClrLst meth="repeat">
      <a:schemeClr val="lt1"/>
    </dgm:linClrLst>
    <dgm:effectClrLst/>
    <dgm:txLinClrLst/>
    <dgm:txFillClrLst/>
    <dgm:txEffectClrLst/>
  </dgm:styleLbl>
  <dgm:styleLbl name="alignNode1">
    <dgm:fillClrLst>
      <a:schemeClr val="accent6">
        <a:shade val="80000"/>
      </a:schemeClr>
      <a:schemeClr val="accent6">
        <a:tint val="70000"/>
      </a:schemeClr>
    </dgm:fillClrLst>
    <dgm:linClrLst>
      <a:schemeClr val="accent6">
        <a:shade val="80000"/>
      </a:schemeClr>
      <a:schemeClr val="accent6">
        <a:tint val="70000"/>
      </a:schemeClr>
    </dgm:linClrLst>
    <dgm:effectClrLst/>
    <dgm:txLinClrLst/>
    <dgm:txFillClrLst/>
    <dgm:txEffectClrLst/>
  </dgm:styleLbl>
  <dgm:styleLbl name="lnNode1">
    <dgm:fillClrLst>
      <a:schemeClr val="accent6">
        <a:shade val="80000"/>
      </a:schemeClr>
      <a:schemeClr val="accent6">
        <a:tint val="70000"/>
      </a:schemeClr>
    </dgm:fillClrLst>
    <dgm:linClrLst meth="repeat">
      <a:schemeClr val="lt1"/>
    </dgm:linClrLst>
    <dgm:effectClrLst/>
    <dgm:txLinClrLst/>
    <dgm:txFillClrLst/>
    <dgm:txEffectClrLst/>
  </dgm:styleLbl>
  <dgm:styleLbl name="vennNode1">
    <dgm:fillClrLst>
      <a:schemeClr val="accent6">
        <a:shade val="80000"/>
        <a:alpha val="50000"/>
      </a:schemeClr>
      <a:schemeClr val="accent6">
        <a:tint val="70000"/>
        <a:alpha val="50000"/>
      </a:schemeClr>
    </dgm:fillClrLst>
    <dgm:linClrLst meth="repeat">
      <a:schemeClr val="lt1"/>
    </dgm:linClrLst>
    <dgm:effectClrLst/>
    <dgm:txLinClrLst/>
    <dgm:txFillClrLst/>
    <dgm:txEffectClrLst/>
  </dgm:styleLbl>
  <dgm:styleLbl name="node2">
    <dgm:fillClrLst>
      <a:schemeClr val="accent6">
        <a:tint val="99000"/>
      </a:schemeClr>
    </dgm:fillClrLst>
    <dgm:linClrLst meth="repeat">
      <a:schemeClr val="lt1"/>
    </dgm:linClrLst>
    <dgm:effectClrLst/>
    <dgm:txLinClrLst/>
    <dgm:txFillClrLst/>
    <dgm:txEffectClrLst/>
  </dgm:styleLbl>
  <dgm:styleLbl name="node3">
    <dgm:fillClrLst>
      <a:schemeClr val="accent6">
        <a:tint val="80000"/>
      </a:schemeClr>
    </dgm:fillClrLst>
    <dgm:linClrLst meth="repeat">
      <a:schemeClr val="lt1"/>
    </dgm:linClrLst>
    <dgm:effectClrLst/>
    <dgm:txLinClrLst/>
    <dgm:txFillClrLst/>
    <dgm:txEffectClrLst/>
  </dgm:styleLbl>
  <dgm:styleLbl name="node4">
    <dgm:fillClrLst>
      <a:schemeClr val="accent6">
        <a:tint val="70000"/>
      </a:schemeClr>
    </dgm:fillClrLst>
    <dgm:linClrLst meth="repeat">
      <a:schemeClr val="lt1"/>
    </dgm:linClrLst>
    <dgm:effectClrLst/>
    <dgm:txLinClrLst/>
    <dgm:txFillClrLst/>
    <dgm:txEffectClrLst/>
  </dgm:styleLbl>
  <dgm:styleLbl name="f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dgm:txEffectClrLst/>
  </dgm:styleLbl>
  <dgm:styleLbl name="fg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lt1"/>
    </dgm:txFillClrLst>
    <dgm:txEffectClrLst/>
  </dgm:styleLbl>
  <dgm:styleLbl name="bg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lt1"/>
    </dgm:txFillClrLst>
    <dgm:txEffectClrLst/>
  </dgm:styleLbl>
  <dgm:styleLbl name="sibTrans1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shade val="80000"/>
      </a:schemeClr>
    </dgm:fillClrLst>
    <dgm:linClrLst meth="repeat">
      <a:schemeClr val="lt1"/>
    </dgm:linClrLst>
    <dgm:effectClrLst/>
    <dgm:txLinClrLst/>
    <dgm:txFillClrLst/>
    <dgm:txEffectClrLst/>
  </dgm:styleLbl>
  <dgm:styleLbl name="asst1">
    <dgm:fillClrLst meth="repeat">
      <a:schemeClr val="accent6">
        <a:shade val="80000"/>
      </a:schemeClr>
    </dgm:fillClrLst>
    <dgm:linClrLst meth="repeat">
      <a:schemeClr val="lt1"/>
    </dgm:linClrLst>
    <dgm:effectClrLst/>
    <dgm:txLinClrLst/>
    <dgm:txFillClrLst/>
    <dgm:txEffectClrLst/>
  </dgm:styleLbl>
  <dgm:styleLbl name="asst2">
    <dgm:fillClrLst>
      <a:schemeClr val="accent6">
        <a:tint val="99000"/>
      </a:schemeClr>
    </dgm:fillClrLst>
    <dgm:linClrLst meth="repeat">
      <a:schemeClr val="lt1"/>
    </dgm:linClrLst>
    <dgm:effectClrLst/>
    <dgm:txLinClrLst/>
    <dgm:txFillClrLst/>
    <dgm:txEffectClrLst/>
  </dgm:styleLbl>
  <dgm:styleLbl name="asst3">
    <dgm:fillClrLst>
      <a:schemeClr val="accent6">
        <a:tint val="80000"/>
      </a:schemeClr>
    </dgm:fillClrLst>
    <dgm:linClrLst meth="repeat">
      <a:schemeClr val="lt1"/>
    </dgm:linClrLst>
    <dgm:effectClrLst/>
    <dgm:txLinClrLst/>
    <dgm:txFillClrLst/>
    <dgm:txEffectClrLst/>
  </dgm:styleLbl>
  <dgm:styleLbl name="asst4">
    <dgm:fillClrLst>
      <a:schemeClr val="accent6">
        <a:tint val="70000"/>
      </a:schemeClr>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lt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9000"/>
      </a:schemeClr>
    </dgm:fillClrLst>
    <dgm:linClrLst meth="repeat">
      <a:schemeClr val="accent6">
        <a:tint val="99000"/>
      </a:schemeClr>
    </dgm:linClrLst>
    <dgm:effectClrLst/>
    <dgm:txLinClrLst/>
    <dgm:txFillClrLst meth="repeat">
      <a:schemeClr val="tx1"/>
    </dgm:txFillClrLst>
    <dgm:txEffectClrLst/>
  </dgm:styleLbl>
  <dgm:styleLbl name="parChTrans1D3">
    <dgm:fillClrLst meth="repeat">
      <a:schemeClr val="accent6">
        <a:tint val="80000"/>
      </a:schemeClr>
    </dgm:fillClrLst>
    <dgm:linClrLst meth="repeat">
      <a:schemeClr val="accent6">
        <a:tint val="80000"/>
      </a:schemeClr>
    </dgm:linClrLst>
    <dgm:effectClrLst/>
    <dgm:txLinClrLst/>
    <dgm:txFillClrLst meth="repeat">
      <a:schemeClr val="tx1"/>
    </dgm:txFillClrLst>
    <dgm:txEffectClrLst/>
  </dgm:styleLbl>
  <dgm:styleLbl name="parChTrans1D4">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6">
        <a:shade val="80000"/>
      </a:schemeClr>
      <a:schemeClr val="accent6">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C18507B-C5EC-40ED-B67D-A5DC6061DD92}" type="doc">
      <dgm:prSet loTypeId="urn:microsoft.com/office/officeart/2005/8/layout/vList2" loCatId="list" qsTypeId="urn:microsoft.com/office/officeart/2005/8/quickstyle/simple1" qsCatId="simple" csTypeId="urn:microsoft.com/office/officeart/2005/8/colors/accent6_5" csCatId="accent6" phldr="1"/>
      <dgm:spPr/>
      <dgm:t>
        <a:bodyPr/>
        <a:lstStyle/>
        <a:p>
          <a:endParaRPr lang="en-US"/>
        </a:p>
      </dgm:t>
    </dgm:pt>
    <dgm:pt modelId="{1E2DDB89-D1E5-4C56-AB5B-B3A9E6812B5A}">
      <dgm:prSet custT="1"/>
      <dgm:spPr/>
      <dgm:t>
        <a:bodyPr/>
        <a:lstStyle/>
        <a:p>
          <a:r>
            <a:rPr lang="en-US" sz="2400" b="0" i="0" baseline="0" dirty="0">
              <a:solidFill>
                <a:schemeClr val="tx1"/>
              </a:solidFill>
              <a:latin typeface="Arial Nova" panose="020B0504020202020204" pitchFamily="34" charset="0"/>
            </a:rPr>
            <a:t>Embrace Continuous Learning</a:t>
          </a:r>
          <a:endParaRPr lang="en-US" sz="2400" baseline="0" dirty="0">
            <a:solidFill>
              <a:schemeClr val="tx1"/>
            </a:solidFill>
            <a:latin typeface="Arial Nova" panose="020B0504020202020204" pitchFamily="34" charset="0"/>
          </a:endParaRPr>
        </a:p>
      </dgm:t>
    </dgm:pt>
    <dgm:pt modelId="{6EFD6495-A3F4-4ED9-BA54-8A2902E8D47C}" type="parTrans" cxnId="{6F81C26B-2030-46B3-A2E3-C2F3C19C351F}">
      <dgm:prSet/>
      <dgm:spPr/>
      <dgm:t>
        <a:bodyPr/>
        <a:lstStyle/>
        <a:p>
          <a:endParaRPr lang="en-US" sz="2400" baseline="0">
            <a:solidFill>
              <a:schemeClr val="tx1"/>
            </a:solidFill>
            <a:latin typeface="Arial Nova" panose="020B0504020202020204" pitchFamily="34" charset="0"/>
          </a:endParaRPr>
        </a:p>
      </dgm:t>
    </dgm:pt>
    <dgm:pt modelId="{2F5D8B2E-4089-42FD-997F-7D513F095C9D}" type="sibTrans" cxnId="{6F81C26B-2030-46B3-A2E3-C2F3C19C351F}">
      <dgm:prSet/>
      <dgm:spPr/>
      <dgm:t>
        <a:bodyPr/>
        <a:lstStyle/>
        <a:p>
          <a:endParaRPr lang="en-US" sz="2400" baseline="0">
            <a:solidFill>
              <a:schemeClr val="tx1"/>
            </a:solidFill>
            <a:latin typeface="Arial Nova" panose="020B0504020202020204" pitchFamily="34" charset="0"/>
          </a:endParaRPr>
        </a:p>
      </dgm:t>
    </dgm:pt>
    <dgm:pt modelId="{81581E01-7D9F-4C40-B234-960016E09CDF}">
      <dgm:prSet custT="1"/>
      <dgm:spPr/>
      <dgm:t>
        <a:bodyPr/>
        <a:lstStyle/>
        <a:p>
          <a:r>
            <a:rPr lang="en-US" sz="2400" b="0" i="0" baseline="0">
              <a:solidFill>
                <a:schemeClr val="tx1"/>
              </a:solidFill>
              <a:latin typeface="Arial Nova" panose="020B0504020202020204" pitchFamily="34" charset="0"/>
            </a:rPr>
            <a:t>Secure by Design / </a:t>
          </a:r>
          <a:br>
            <a:rPr lang="en-US" sz="2400" b="0" i="0" baseline="0">
              <a:solidFill>
                <a:schemeClr val="tx1"/>
              </a:solidFill>
              <a:latin typeface="Arial Nova" panose="020B0504020202020204" pitchFamily="34" charset="0"/>
            </a:rPr>
          </a:br>
          <a:r>
            <a:rPr lang="en-US" sz="2400" b="0" i="0" baseline="0">
              <a:solidFill>
                <a:schemeClr val="tx1"/>
              </a:solidFill>
              <a:latin typeface="Arial Nova" panose="020B0504020202020204" pitchFamily="34" charset="0"/>
            </a:rPr>
            <a:t>Build Security In</a:t>
          </a:r>
          <a:endParaRPr lang="en-US" sz="2400" baseline="0">
            <a:solidFill>
              <a:schemeClr val="tx1"/>
            </a:solidFill>
            <a:latin typeface="Arial Nova" panose="020B0504020202020204" pitchFamily="34" charset="0"/>
          </a:endParaRPr>
        </a:p>
      </dgm:t>
    </dgm:pt>
    <dgm:pt modelId="{D9DF132C-068D-47AE-98AF-CB90A057B086}" type="parTrans" cxnId="{B366F8A6-8925-491C-9C9D-80976136DE7C}">
      <dgm:prSet/>
      <dgm:spPr/>
      <dgm:t>
        <a:bodyPr/>
        <a:lstStyle/>
        <a:p>
          <a:endParaRPr lang="en-US" sz="2400" baseline="0">
            <a:solidFill>
              <a:schemeClr val="tx1"/>
            </a:solidFill>
            <a:latin typeface="Arial Nova" panose="020B0504020202020204" pitchFamily="34" charset="0"/>
          </a:endParaRPr>
        </a:p>
      </dgm:t>
    </dgm:pt>
    <dgm:pt modelId="{F7D92C6D-9DFC-4A8C-B50C-D4461BE60086}" type="sibTrans" cxnId="{B366F8A6-8925-491C-9C9D-80976136DE7C}">
      <dgm:prSet/>
      <dgm:spPr/>
      <dgm:t>
        <a:bodyPr/>
        <a:lstStyle/>
        <a:p>
          <a:endParaRPr lang="en-US" sz="2400" baseline="0">
            <a:solidFill>
              <a:schemeClr val="tx1"/>
            </a:solidFill>
            <a:latin typeface="Arial Nova" panose="020B0504020202020204" pitchFamily="34" charset="0"/>
          </a:endParaRPr>
        </a:p>
      </dgm:t>
    </dgm:pt>
    <dgm:pt modelId="{9645CB2C-D094-4AC4-8E75-B0770D7E96AF}">
      <dgm:prSet custT="1"/>
      <dgm:spPr/>
      <dgm:t>
        <a:bodyPr/>
        <a:lstStyle/>
        <a:p>
          <a:r>
            <a:rPr lang="en-US" sz="2400" b="0" i="0" baseline="0" dirty="0">
              <a:solidFill>
                <a:schemeClr val="tx1"/>
              </a:solidFill>
              <a:latin typeface="Arial Nova" panose="020B0504020202020204" pitchFamily="34" charset="0"/>
            </a:rPr>
            <a:t>Adversarial Techniques</a:t>
          </a:r>
          <a:endParaRPr lang="en-US" sz="2400" baseline="0" dirty="0">
            <a:solidFill>
              <a:schemeClr val="tx1"/>
            </a:solidFill>
            <a:latin typeface="Arial Nova" panose="020B0504020202020204" pitchFamily="34" charset="0"/>
          </a:endParaRPr>
        </a:p>
      </dgm:t>
    </dgm:pt>
    <dgm:pt modelId="{29076B4E-693E-4FC7-981D-F7358101729C}" type="parTrans" cxnId="{B8421721-08DB-4F29-8C38-8D7E151AA6AB}">
      <dgm:prSet/>
      <dgm:spPr/>
      <dgm:t>
        <a:bodyPr/>
        <a:lstStyle/>
        <a:p>
          <a:endParaRPr lang="en-US" sz="2400" baseline="0">
            <a:solidFill>
              <a:schemeClr val="tx1"/>
            </a:solidFill>
            <a:latin typeface="Arial Nova" panose="020B0504020202020204" pitchFamily="34" charset="0"/>
          </a:endParaRPr>
        </a:p>
      </dgm:t>
    </dgm:pt>
    <dgm:pt modelId="{E5F1B5CF-9F66-47B5-9EF8-8326B0815DFE}" type="sibTrans" cxnId="{B8421721-08DB-4F29-8C38-8D7E151AA6AB}">
      <dgm:prSet/>
      <dgm:spPr/>
      <dgm:t>
        <a:bodyPr/>
        <a:lstStyle/>
        <a:p>
          <a:endParaRPr lang="en-US" sz="2400" baseline="0">
            <a:solidFill>
              <a:schemeClr val="tx1"/>
            </a:solidFill>
            <a:latin typeface="Arial Nova" panose="020B0504020202020204" pitchFamily="34" charset="0"/>
          </a:endParaRPr>
        </a:p>
      </dgm:t>
    </dgm:pt>
    <dgm:pt modelId="{65031211-1143-4CD9-9D88-FEA660EC63DA}">
      <dgm:prSet custT="1"/>
      <dgm:spPr/>
      <dgm:t>
        <a:bodyPr/>
        <a:lstStyle/>
        <a:p>
          <a:r>
            <a:rPr lang="en-US" sz="2400" b="0" i="0" baseline="0" dirty="0">
              <a:solidFill>
                <a:schemeClr val="tx1"/>
              </a:solidFill>
              <a:latin typeface="Arial Nova" panose="020B0504020202020204" pitchFamily="34" charset="0"/>
            </a:rPr>
            <a:t>Zero Trust</a:t>
          </a:r>
          <a:endParaRPr lang="en-US" sz="2400" baseline="0" dirty="0">
            <a:solidFill>
              <a:schemeClr val="tx1"/>
            </a:solidFill>
            <a:latin typeface="Arial Nova" panose="020B0504020202020204" pitchFamily="34" charset="0"/>
          </a:endParaRPr>
        </a:p>
      </dgm:t>
    </dgm:pt>
    <dgm:pt modelId="{433ACA9D-0503-4DF4-B9CA-4F92E4095A9B}" type="parTrans" cxnId="{4125A91A-0115-4825-8714-0B0D7C0D5950}">
      <dgm:prSet/>
      <dgm:spPr/>
      <dgm:t>
        <a:bodyPr/>
        <a:lstStyle/>
        <a:p>
          <a:endParaRPr lang="en-US" sz="2400" baseline="0">
            <a:solidFill>
              <a:schemeClr val="tx1"/>
            </a:solidFill>
            <a:latin typeface="Arial Nova" panose="020B0504020202020204" pitchFamily="34" charset="0"/>
          </a:endParaRPr>
        </a:p>
      </dgm:t>
    </dgm:pt>
    <dgm:pt modelId="{97AAEF13-BE92-4707-9BF9-9FB5153A7DA6}" type="sibTrans" cxnId="{4125A91A-0115-4825-8714-0B0D7C0D5950}">
      <dgm:prSet/>
      <dgm:spPr/>
      <dgm:t>
        <a:bodyPr/>
        <a:lstStyle/>
        <a:p>
          <a:endParaRPr lang="en-US" sz="2400" baseline="0">
            <a:solidFill>
              <a:schemeClr val="tx1"/>
            </a:solidFill>
            <a:latin typeface="Arial Nova" panose="020B0504020202020204" pitchFamily="34" charset="0"/>
          </a:endParaRPr>
        </a:p>
      </dgm:t>
    </dgm:pt>
    <dgm:pt modelId="{141500C5-ECEA-4773-933B-8AC4EA3490D8}">
      <dgm:prSet custT="1"/>
      <dgm:spPr/>
      <dgm:t>
        <a:bodyPr/>
        <a:lstStyle/>
        <a:p>
          <a:r>
            <a:rPr lang="en-US" sz="2400" b="0" i="0" baseline="0">
              <a:solidFill>
                <a:schemeClr val="tx1"/>
              </a:solidFill>
              <a:latin typeface="Arial Nova" panose="020B0504020202020204" pitchFamily="34" charset="0"/>
            </a:rPr>
            <a:t>Threat Modeling</a:t>
          </a:r>
          <a:endParaRPr lang="en-US" sz="2400" baseline="0" dirty="0">
            <a:solidFill>
              <a:schemeClr val="tx1"/>
            </a:solidFill>
            <a:latin typeface="Arial Nova" panose="020B0504020202020204" pitchFamily="34" charset="0"/>
          </a:endParaRPr>
        </a:p>
      </dgm:t>
    </dgm:pt>
    <dgm:pt modelId="{C844345E-5658-42A9-873A-A41EDCD5C213}" type="parTrans" cxnId="{58AA806B-DE7D-454D-A845-FDB236003B7D}">
      <dgm:prSet/>
      <dgm:spPr/>
      <dgm:t>
        <a:bodyPr/>
        <a:lstStyle/>
        <a:p>
          <a:endParaRPr lang="en-US" sz="2400">
            <a:solidFill>
              <a:schemeClr val="tx1"/>
            </a:solidFill>
          </a:endParaRPr>
        </a:p>
      </dgm:t>
    </dgm:pt>
    <dgm:pt modelId="{AA2B9286-D4C2-4AD3-9ED4-38AA5F994170}" type="sibTrans" cxnId="{58AA806B-DE7D-454D-A845-FDB236003B7D}">
      <dgm:prSet/>
      <dgm:spPr/>
      <dgm:t>
        <a:bodyPr/>
        <a:lstStyle/>
        <a:p>
          <a:endParaRPr lang="en-US" sz="2400">
            <a:solidFill>
              <a:schemeClr val="tx1"/>
            </a:solidFill>
          </a:endParaRPr>
        </a:p>
      </dgm:t>
    </dgm:pt>
    <dgm:pt modelId="{BE2DB9FC-F1AC-4E8C-BE0E-64E60DA590A4}" type="pres">
      <dgm:prSet presAssocID="{6C18507B-C5EC-40ED-B67D-A5DC6061DD92}" presName="linear" presStyleCnt="0">
        <dgm:presLayoutVars>
          <dgm:animLvl val="lvl"/>
          <dgm:resizeHandles val="exact"/>
        </dgm:presLayoutVars>
      </dgm:prSet>
      <dgm:spPr/>
    </dgm:pt>
    <dgm:pt modelId="{F911ED6B-F6D2-4045-A2B2-C4288890C3D0}" type="pres">
      <dgm:prSet presAssocID="{1E2DDB89-D1E5-4C56-AB5B-B3A9E6812B5A}" presName="parentText" presStyleLbl="node1" presStyleIdx="0" presStyleCnt="5">
        <dgm:presLayoutVars>
          <dgm:chMax val="0"/>
          <dgm:bulletEnabled val="1"/>
        </dgm:presLayoutVars>
      </dgm:prSet>
      <dgm:spPr/>
    </dgm:pt>
    <dgm:pt modelId="{05CF6661-5E37-4657-9FBC-1E54EE66B892}" type="pres">
      <dgm:prSet presAssocID="{2F5D8B2E-4089-42FD-997F-7D513F095C9D}" presName="spacer" presStyleCnt="0"/>
      <dgm:spPr/>
    </dgm:pt>
    <dgm:pt modelId="{D9A553DC-F464-400D-BCCA-F11CF69C2BDA}" type="pres">
      <dgm:prSet presAssocID="{81581E01-7D9F-4C40-B234-960016E09CDF}" presName="parentText" presStyleLbl="node1" presStyleIdx="1" presStyleCnt="5">
        <dgm:presLayoutVars>
          <dgm:chMax val="0"/>
          <dgm:bulletEnabled val="1"/>
        </dgm:presLayoutVars>
      </dgm:prSet>
      <dgm:spPr/>
    </dgm:pt>
    <dgm:pt modelId="{BEDC2E9D-9CA4-4341-AAED-FDD24C01226C}" type="pres">
      <dgm:prSet presAssocID="{F7D92C6D-9DFC-4A8C-B50C-D4461BE60086}" presName="spacer" presStyleCnt="0"/>
      <dgm:spPr/>
    </dgm:pt>
    <dgm:pt modelId="{9550DC92-9FDD-44D0-B795-13C5B77A7260}" type="pres">
      <dgm:prSet presAssocID="{9645CB2C-D094-4AC4-8E75-B0770D7E96AF}" presName="parentText" presStyleLbl="node1" presStyleIdx="2" presStyleCnt="5">
        <dgm:presLayoutVars>
          <dgm:chMax val="0"/>
          <dgm:bulletEnabled val="1"/>
        </dgm:presLayoutVars>
      </dgm:prSet>
      <dgm:spPr/>
    </dgm:pt>
    <dgm:pt modelId="{E62A97E9-7AA6-4058-AFE0-4B352075AEFE}" type="pres">
      <dgm:prSet presAssocID="{E5F1B5CF-9F66-47B5-9EF8-8326B0815DFE}" presName="spacer" presStyleCnt="0"/>
      <dgm:spPr/>
    </dgm:pt>
    <dgm:pt modelId="{39479EB5-9272-42C0-B0F3-D29BDE2792A0}" type="pres">
      <dgm:prSet presAssocID="{141500C5-ECEA-4773-933B-8AC4EA3490D8}" presName="parentText" presStyleLbl="node1" presStyleIdx="3" presStyleCnt="5">
        <dgm:presLayoutVars>
          <dgm:chMax val="0"/>
          <dgm:bulletEnabled val="1"/>
        </dgm:presLayoutVars>
      </dgm:prSet>
      <dgm:spPr/>
    </dgm:pt>
    <dgm:pt modelId="{78127BDD-0B3B-480E-94FF-296CA72D011C}" type="pres">
      <dgm:prSet presAssocID="{AA2B9286-D4C2-4AD3-9ED4-38AA5F994170}" presName="spacer" presStyleCnt="0"/>
      <dgm:spPr/>
    </dgm:pt>
    <dgm:pt modelId="{5F5242E9-7E21-4FCA-9F4E-D6CFDAF77EC9}" type="pres">
      <dgm:prSet presAssocID="{65031211-1143-4CD9-9D88-FEA660EC63DA}" presName="parentText" presStyleLbl="node1" presStyleIdx="4" presStyleCnt="5">
        <dgm:presLayoutVars>
          <dgm:chMax val="0"/>
          <dgm:bulletEnabled val="1"/>
        </dgm:presLayoutVars>
      </dgm:prSet>
      <dgm:spPr/>
    </dgm:pt>
  </dgm:ptLst>
  <dgm:cxnLst>
    <dgm:cxn modelId="{4125A91A-0115-4825-8714-0B0D7C0D5950}" srcId="{6C18507B-C5EC-40ED-B67D-A5DC6061DD92}" destId="{65031211-1143-4CD9-9D88-FEA660EC63DA}" srcOrd="4" destOrd="0" parTransId="{433ACA9D-0503-4DF4-B9CA-4F92E4095A9B}" sibTransId="{97AAEF13-BE92-4707-9BF9-9FB5153A7DA6}"/>
    <dgm:cxn modelId="{B8421721-08DB-4F29-8C38-8D7E151AA6AB}" srcId="{6C18507B-C5EC-40ED-B67D-A5DC6061DD92}" destId="{9645CB2C-D094-4AC4-8E75-B0770D7E96AF}" srcOrd="2" destOrd="0" parTransId="{29076B4E-693E-4FC7-981D-F7358101729C}" sibTransId="{E5F1B5CF-9F66-47B5-9EF8-8326B0815DFE}"/>
    <dgm:cxn modelId="{328D4D21-E461-4A81-8E12-CF9B16F5C4AB}" type="presOf" srcId="{141500C5-ECEA-4773-933B-8AC4EA3490D8}" destId="{39479EB5-9272-42C0-B0F3-D29BDE2792A0}" srcOrd="0" destOrd="0" presId="urn:microsoft.com/office/officeart/2005/8/layout/vList2"/>
    <dgm:cxn modelId="{A1E5922A-BEC8-4AE8-8672-24AE25F606AC}" type="presOf" srcId="{65031211-1143-4CD9-9D88-FEA660EC63DA}" destId="{5F5242E9-7E21-4FCA-9F4E-D6CFDAF77EC9}" srcOrd="0" destOrd="0" presId="urn:microsoft.com/office/officeart/2005/8/layout/vList2"/>
    <dgm:cxn modelId="{77CD0A6A-CADF-4F5F-982E-AEADBD22C5A7}" type="presOf" srcId="{1E2DDB89-D1E5-4C56-AB5B-B3A9E6812B5A}" destId="{F911ED6B-F6D2-4045-A2B2-C4288890C3D0}" srcOrd="0" destOrd="0" presId="urn:microsoft.com/office/officeart/2005/8/layout/vList2"/>
    <dgm:cxn modelId="{58AA806B-DE7D-454D-A845-FDB236003B7D}" srcId="{6C18507B-C5EC-40ED-B67D-A5DC6061DD92}" destId="{141500C5-ECEA-4773-933B-8AC4EA3490D8}" srcOrd="3" destOrd="0" parTransId="{C844345E-5658-42A9-873A-A41EDCD5C213}" sibTransId="{AA2B9286-D4C2-4AD3-9ED4-38AA5F994170}"/>
    <dgm:cxn modelId="{6F81C26B-2030-46B3-A2E3-C2F3C19C351F}" srcId="{6C18507B-C5EC-40ED-B67D-A5DC6061DD92}" destId="{1E2DDB89-D1E5-4C56-AB5B-B3A9E6812B5A}" srcOrd="0" destOrd="0" parTransId="{6EFD6495-A3F4-4ED9-BA54-8A2902E8D47C}" sibTransId="{2F5D8B2E-4089-42FD-997F-7D513F095C9D}"/>
    <dgm:cxn modelId="{88EF397D-4709-4D3D-87DC-306C15A6EE1F}" type="presOf" srcId="{81581E01-7D9F-4C40-B234-960016E09CDF}" destId="{D9A553DC-F464-400D-BCCA-F11CF69C2BDA}" srcOrd="0" destOrd="0" presId="urn:microsoft.com/office/officeart/2005/8/layout/vList2"/>
    <dgm:cxn modelId="{B366F8A6-8925-491C-9C9D-80976136DE7C}" srcId="{6C18507B-C5EC-40ED-B67D-A5DC6061DD92}" destId="{81581E01-7D9F-4C40-B234-960016E09CDF}" srcOrd="1" destOrd="0" parTransId="{D9DF132C-068D-47AE-98AF-CB90A057B086}" sibTransId="{F7D92C6D-9DFC-4A8C-B50C-D4461BE60086}"/>
    <dgm:cxn modelId="{1E8404E5-5FA9-4C68-A79D-65571987A524}" type="presOf" srcId="{6C18507B-C5EC-40ED-B67D-A5DC6061DD92}" destId="{BE2DB9FC-F1AC-4E8C-BE0E-64E60DA590A4}" srcOrd="0" destOrd="0" presId="urn:microsoft.com/office/officeart/2005/8/layout/vList2"/>
    <dgm:cxn modelId="{4308A5F7-8763-4804-B0F4-2E742524BCC9}" type="presOf" srcId="{9645CB2C-D094-4AC4-8E75-B0770D7E96AF}" destId="{9550DC92-9FDD-44D0-B795-13C5B77A7260}" srcOrd="0" destOrd="0" presId="urn:microsoft.com/office/officeart/2005/8/layout/vList2"/>
    <dgm:cxn modelId="{4B7D5A8F-6CDC-4C84-BF31-DCFFBA6C5251}" type="presParOf" srcId="{BE2DB9FC-F1AC-4E8C-BE0E-64E60DA590A4}" destId="{F911ED6B-F6D2-4045-A2B2-C4288890C3D0}" srcOrd="0" destOrd="0" presId="urn:microsoft.com/office/officeart/2005/8/layout/vList2"/>
    <dgm:cxn modelId="{EB34BFE6-73AD-42F7-8E85-26E068956055}" type="presParOf" srcId="{BE2DB9FC-F1AC-4E8C-BE0E-64E60DA590A4}" destId="{05CF6661-5E37-4657-9FBC-1E54EE66B892}" srcOrd="1" destOrd="0" presId="urn:microsoft.com/office/officeart/2005/8/layout/vList2"/>
    <dgm:cxn modelId="{34CE2333-B7A9-497A-AB04-5B0F04FADF1A}" type="presParOf" srcId="{BE2DB9FC-F1AC-4E8C-BE0E-64E60DA590A4}" destId="{D9A553DC-F464-400D-BCCA-F11CF69C2BDA}" srcOrd="2" destOrd="0" presId="urn:microsoft.com/office/officeart/2005/8/layout/vList2"/>
    <dgm:cxn modelId="{B1AE59A8-68F1-4A15-82C4-B4206BEDFD8F}" type="presParOf" srcId="{BE2DB9FC-F1AC-4E8C-BE0E-64E60DA590A4}" destId="{BEDC2E9D-9CA4-4341-AAED-FDD24C01226C}" srcOrd="3" destOrd="0" presId="urn:microsoft.com/office/officeart/2005/8/layout/vList2"/>
    <dgm:cxn modelId="{99D17D73-EF29-40D3-B9C2-26300FE0D819}" type="presParOf" srcId="{BE2DB9FC-F1AC-4E8C-BE0E-64E60DA590A4}" destId="{9550DC92-9FDD-44D0-B795-13C5B77A7260}" srcOrd="4" destOrd="0" presId="urn:microsoft.com/office/officeart/2005/8/layout/vList2"/>
    <dgm:cxn modelId="{A4DAE3C7-A9EC-46F9-A3CE-E057CA460B8F}" type="presParOf" srcId="{BE2DB9FC-F1AC-4E8C-BE0E-64E60DA590A4}" destId="{E62A97E9-7AA6-4058-AFE0-4B352075AEFE}" srcOrd="5" destOrd="0" presId="urn:microsoft.com/office/officeart/2005/8/layout/vList2"/>
    <dgm:cxn modelId="{BF2F0669-5A99-4B1A-9637-D7A77753D9C1}" type="presParOf" srcId="{BE2DB9FC-F1AC-4E8C-BE0E-64E60DA590A4}" destId="{39479EB5-9272-42C0-B0F3-D29BDE2792A0}" srcOrd="6" destOrd="0" presId="urn:microsoft.com/office/officeart/2005/8/layout/vList2"/>
    <dgm:cxn modelId="{4739756B-F150-4EB7-A214-54BC427AF6DA}" type="presParOf" srcId="{BE2DB9FC-F1AC-4E8C-BE0E-64E60DA590A4}" destId="{78127BDD-0B3B-480E-94FF-296CA72D011C}" srcOrd="7" destOrd="0" presId="urn:microsoft.com/office/officeart/2005/8/layout/vList2"/>
    <dgm:cxn modelId="{2C01F896-44C4-410C-A266-09556A5511CF}" type="presParOf" srcId="{BE2DB9FC-F1AC-4E8C-BE0E-64E60DA590A4}" destId="{5F5242E9-7E21-4FCA-9F4E-D6CFDAF77EC9}" srcOrd="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6BE518B4-6778-4730-B592-E9ECB8889CEC}"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F07531B9-41F0-4D30-B001-644EBD2B59A9}">
      <dgm:prSet custT="1"/>
      <dgm:spPr/>
      <dgm:t>
        <a:bodyPr/>
        <a:lstStyle/>
        <a:p>
          <a:r>
            <a:rPr lang="en-US" sz="2000" b="1" dirty="0">
              <a:latin typeface="Arial Nova" panose="020B0504020202020204" pitchFamily="34" charset="0"/>
            </a:rPr>
            <a:t>AI Fundamentals: </a:t>
          </a:r>
          <a:br>
            <a:rPr lang="en-US" sz="2000" b="1" dirty="0">
              <a:latin typeface="Arial Nova" panose="020B0504020202020204" pitchFamily="34" charset="0"/>
            </a:rPr>
          </a:br>
          <a:r>
            <a:rPr lang="en-US" sz="1800" dirty="0">
              <a:latin typeface="Arial Nova" panose="020B0504020202020204" pitchFamily="34" charset="0"/>
            </a:rPr>
            <a:t>Machine learning, deep learning, NLP, prompt engineering, and model evaluation</a:t>
          </a:r>
          <a:endParaRPr lang="en-US" sz="2000" dirty="0">
            <a:latin typeface="Arial Nova" panose="020B0504020202020204" pitchFamily="34" charset="0"/>
          </a:endParaRPr>
        </a:p>
      </dgm:t>
    </dgm:pt>
    <dgm:pt modelId="{D26A92ED-71C4-435F-850B-017939313142}" type="parTrans" cxnId="{4B62A70E-E842-41EE-9462-0205A86188C1}">
      <dgm:prSet/>
      <dgm:spPr/>
      <dgm:t>
        <a:bodyPr/>
        <a:lstStyle/>
        <a:p>
          <a:endParaRPr lang="en-US" sz="1600">
            <a:latin typeface="Arial Nova" panose="020B0504020202020204" pitchFamily="34" charset="0"/>
          </a:endParaRPr>
        </a:p>
      </dgm:t>
    </dgm:pt>
    <dgm:pt modelId="{F5142444-FB48-485F-B126-99386A867215}" type="sibTrans" cxnId="{4B62A70E-E842-41EE-9462-0205A86188C1}">
      <dgm:prSet/>
      <dgm:spPr/>
      <dgm:t>
        <a:bodyPr/>
        <a:lstStyle/>
        <a:p>
          <a:endParaRPr lang="en-US" sz="1600">
            <a:latin typeface="Arial Nova" panose="020B0504020202020204" pitchFamily="34" charset="0"/>
          </a:endParaRPr>
        </a:p>
      </dgm:t>
    </dgm:pt>
    <dgm:pt modelId="{098A7D0A-D8DC-464C-8C2E-9BDAA340C233}">
      <dgm:prSet custT="1"/>
      <dgm:spPr/>
      <dgm:t>
        <a:bodyPr/>
        <a:lstStyle/>
        <a:p>
          <a:r>
            <a:rPr lang="en-US" sz="2000" b="1" dirty="0">
              <a:latin typeface="Arial Nova" panose="020B0504020202020204" pitchFamily="34" charset="0"/>
            </a:rPr>
            <a:t>AI-Specific Threats: </a:t>
          </a:r>
          <a:br>
            <a:rPr lang="en-US" sz="2000" b="1" dirty="0">
              <a:latin typeface="Arial Nova" panose="020B0504020202020204" pitchFamily="34" charset="0"/>
            </a:rPr>
          </a:br>
          <a:r>
            <a:rPr lang="en-US" sz="1800" dirty="0">
              <a:latin typeface="Arial Nova" panose="020B0504020202020204" pitchFamily="34" charset="0"/>
            </a:rPr>
            <a:t>Deepfakes, automated phishing, model inversion, data poisoning</a:t>
          </a:r>
          <a:endParaRPr lang="en-US" sz="2000" dirty="0">
            <a:latin typeface="Arial Nova" panose="020B0504020202020204" pitchFamily="34" charset="0"/>
          </a:endParaRPr>
        </a:p>
      </dgm:t>
    </dgm:pt>
    <dgm:pt modelId="{53F2E60B-CC52-4CC8-ACEB-4FBE89FD358D}" type="parTrans" cxnId="{DDE06E8E-1E03-40C6-BC9E-D68BB861C5A3}">
      <dgm:prSet/>
      <dgm:spPr/>
      <dgm:t>
        <a:bodyPr/>
        <a:lstStyle/>
        <a:p>
          <a:endParaRPr lang="en-US" sz="1600">
            <a:latin typeface="Arial Nova" panose="020B0504020202020204" pitchFamily="34" charset="0"/>
          </a:endParaRPr>
        </a:p>
      </dgm:t>
    </dgm:pt>
    <dgm:pt modelId="{2B8D6173-E7FC-4C56-9680-123B423280AE}" type="sibTrans" cxnId="{DDE06E8E-1E03-40C6-BC9E-D68BB861C5A3}">
      <dgm:prSet/>
      <dgm:spPr/>
      <dgm:t>
        <a:bodyPr/>
        <a:lstStyle/>
        <a:p>
          <a:endParaRPr lang="en-US" sz="1600">
            <a:latin typeface="Arial Nova" panose="020B0504020202020204" pitchFamily="34" charset="0"/>
          </a:endParaRPr>
        </a:p>
      </dgm:t>
    </dgm:pt>
    <dgm:pt modelId="{9D8306E3-9B57-4ED1-9D27-75CEE3887D74}">
      <dgm:prSet custT="1"/>
      <dgm:spPr/>
      <dgm:t>
        <a:bodyPr/>
        <a:lstStyle/>
        <a:p>
          <a:r>
            <a:rPr lang="en-US" sz="2000" b="1" dirty="0">
              <a:latin typeface="Arial Nova" panose="020B0504020202020204" pitchFamily="34" charset="0"/>
            </a:rPr>
            <a:t>Secure Development Practices: </a:t>
          </a:r>
          <a:br>
            <a:rPr lang="en-US" sz="2000" b="1" dirty="0">
              <a:latin typeface="Arial Nova" panose="020B0504020202020204" pitchFamily="34" charset="0"/>
            </a:rPr>
          </a:br>
          <a:r>
            <a:rPr lang="en-US" sz="1800" dirty="0">
              <a:latin typeface="Arial Nova" panose="020B0504020202020204" pitchFamily="34" charset="0"/>
            </a:rPr>
            <a:t>Threat modeling, secure coding, and adversarial robustness</a:t>
          </a:r>
          <a:endParaRPr lang="en-US" sz="2000" dirty="0">
            <a:latin typeface="Arial Nova" panose="020B0504020202020204" pitchFamily="34" charset="0"/>
          </a:endParaRPr>
        </a:p>
      </dgm:t>
    </dgm:pt>
    <dgm:pt modelId="{0C363BE3-F956-46D0-A40A-7CDC75C0F9E5}" type="parTrans" cxnId="{8826D6E6-4711-4B36-8808-9D7781AC0528}">
      <dgm:prSet/>
      <dgm:spPr/>
      <dgm:t>
        <a:bodyPr/>
        <a:lstStyle/>
        <a:p>
          <a:endParaRPr lang="en-US" sz="1600">
            <a:latin typeface="Arial Nova" panose="020B0504020202020204" pitchFamily="34" charset="0"/>
          </a:endParaRPr>
        </a:p>
      </dgm:t>
    </dgm:pt>
    <dgm:pt modelId="{97819AB6-31AE-497C-8145-55442B04EF40}" type="sibTrans" cxnId="{8826D6E6-4711-4B36-8808-9D7781AC0528}">
      <dgm:prSet/>
      <dgm:spPr/>
      <dgm:t>
        <a:bodyPr/>
        <a:lstStyle/>
        <a:p>
          <a:endParaRPr lang="en-US" sz="1600">
            <a:latin typeface="Arial Nova" panose="020B0504020202020204" pitchFamily="34" charset="0"/>
          </a:endParaRPr>
        </a:p>
      </dgm:t>
    </dgm:pt>
    <dgm:pt modelId="{3FE4AC7B-436F-475A-A67C-C1FBCCAF26EA}">
      <dgm:prSet custT="1"/>
      <dgm:spPr/>
      <dgm:t>
        <a:bodyPr/>
        <a:lstStyle/>
        <a:p>
          <a:r>
            <a:rPr lang="en-US" sz="2000" b="1" dirty="0">
              <a:latin typeface="Arial Nova" panose="020B0504020202020204" pitchFamily="34" charset="0"/>
            </a:rPr>
            <a:t>Data Handling &amp; Privacy: </a:t>
          </a:r>
          <a:br>
            <a:rPr lang="en-US" sz="2000" b="1" dirty="0">
              <a:latin typeface="Arial Nova" panose="020B0504020202020204" pitchFamily="34" charset="0"/>
            </a:rPr>
          </a:br>
          <a:r>
            <a:rPr lang="en-US" sz="1800" dirty="0">
              <a:latin typeface="Arial Nova" panose="020B0504020202020204" pitchFamily="34" charset="0"/>
            </a:rPr>
            <a:t>Governance, encryption, anonymization, and compliance (GDPR, CCPA)</a:t>
          </a:r>
          <a:endParaRPr lang="en-US" sz="2000" dirty="0">
            <a:latin typeface="Arial Nova" panose="020B0504020202020204" pitchFamily="34" charset="0"/>
          </a:endParaRPr>
        </a:p>
      </dgm:t>
    </dgm:pt>
    <dgm:pt modelId="{AE830270-7B91-4862-99BB-F3F8B83267F8}" type="parTrans" cxnId="{AE7DA4A3-4AC5-46A0-A9BA-742CBB516B47}">
      <dgm:prSet/>
      <dgm:spPr/>
      <dgm:t>
        <a:bodyPr/>
        <a:lstStyle/>
        <a:p>
          <a:endParaRPr lang="en-US" sz="1600">
            <a:latin typeface="Arial Nova" panose="020B0504020202020204" pitchFamily="34" charset="0"/>
          </a:endParaRPr>
        </a:p>
      </dgm:t>
    </dgm:pt>
    <dgm:pt modelId="{89333017-215A-4FC5-BF37-5AB04EB86D86}" type="sibTrans" cxnId="{AE7DA4A3-4AC5-46A0-A9BA-742CBB516B47}">
      <dgm:prSet/>
      <dgm:spPr/>
      <dgm:t>
        <a:bodyPr/>
        <a:lstStyle/>
        <a:p>
          <a:endParaRPr lang="en-US" sz="1600">
            <a:latin typeface="Arial Nova" panose="020B0504020202020204" pitchFamily="34" charset="0"/>
          </a:endParaRPr>
        </a:p>
      </dgm:t>
    </dgm:pt>
    <dgm:pt modelId="{3566B10F-184F-40A3-95EE-E88E5B3A5BD4}">
      <dgm:prSet custT="1"/>
      <dgm:spPr/>
      <dgm:t>
        <a:bodyPr/>
        <a:lstStyle/>
        <a:p>
          <a:r>
            <a:rPr lang="en-US" sz="2000" b="1" dirty="0">
              <a:latin typeface="Arial Nova" panose="020B0504020202020204" pitchFamily="34" charset="0"/>
            </a:rPr>
            <a:t>Security Architecture: </a:t>
          </a:r>
          <a:br>
            <a:rPr lang="en-US" sz="2000" b="1" dirty="0">
              <a:latin typeface="Arial Nova" panose="020B0504020202020204" pitchFamily="34" charset="0"/>
            </a:rPr>
          </a:br>
          <a:r>
            <a:rPr lang="en-US" sz="1800" dirty="0">
              <a:latin typeface="Arial Nova" panose="020B0504020202020204" pitchFamily="34" charset="0"/>
            </a:rPr>
            <a:t>Identity management, container security, and zero trust architecture</a:t>
          </a:r>
          <a:endParaRPr lang="en-US" sz="2000" dirty="0">
            <a:latin typeface="Arial Nova" panose="020B0504020202020204" pitchFamily="34" charset="0"/>
          </a:endParaRPr>
        </a:p>
      </dgm:t>
    </dgm:pt>
    <dgm:pt modelId="{173F0E0E-2439-4902-BA4E-1FC33A084CEC}" type="parTrans" cxnId="{72455B7E-AED5-4C4B-AFE0-180782199AAD}">
      <dgm:prSet/>
      <dgm:spPr/>
      <dgm:t>
        <a:bodyPr/>
        <a:lstStyle/>
        <a:p>
          <a:endParaRPr lang="en-US" sz="1600">
            <a:latin typeface="Arial Nova" panose="020B0504020202020204" pitchFamily="34" charset="0"/>
          </a:endParaRPr>
        </a:p>
      </dgm:t>
    </dgm:pt>
    <dgm:pt modelId="{296A2731-2587-4359-AF05-69AFCB424E8E}" type="sibTrans" cxnId="{72455B7E-AED5-4C4B-AFE0-180782199AAD}">
      <dgm:prSet/>
      <dgm:spPr/>
      <dgm:t>
        <a:bodyPr/>
        <a:lstStyle/>
        <a:p>
          <a:endParaRPr lang="en-US" sz="1600">
            <a:latin typeface="Arial Nova" panose="020B0504020202020204" pitchFamily="34" charset="0"/>
          </a:endParaRPr>
        </a:p>
      </dgm:t>
    </dgm:pt>
    <dgm:pt modelId="{2A4360A0-921D-4F15-9DE0-1C744D77CB66}" type="pres">
      <dgm:prSet presAssocID="{6BE518B4-6778-4730-B592-E9ECB8889CEC}" presName="linear" presStyleCnt="0">
        <dgm:presLayoutVars>
          <dgm:animLvl val="lvl"/>
          <dgm:resizeHandles val="exact"/>
        </dgm:presLayoutVars>
      </dgm:prSet>
      <dgm:spPr/>
    </dgm:pt>
    <dgm:pt modelId="{D9979AC7-D894-424B-B3DC-107CE5738F03}" type="pres">
      <dgm:prSet presAssocID="{F07531B9-41F0-4D30-B001-644EBD2B59A9}" presName="parentText" presStyleLbl="node1" presStyleIdx="0" presStyleCnt="5">
        <dgm:presLayoutVars>
          <dgm:chMax val="0"/>
          <dgm:bulletEnabled val="1"/>
        </dgm:presLayoutVars>
      </dgm:prSet>
      <dgm:spPr/>
    </dgm:pt>
    <dgm:pt modelId="{4E08B51E-621C-4E2A-A212-9E1796B3FEED}" type="pres">
      <dgm:prSet presAssocID="{F5142444-FB48-485F-B126-99386A867215}" presName="spacer" presStyleCnt="0"/>
      <dgm:spPr/>
    </dgm:pt>
    <dgm:pt modelId="{3DD9CBC6-7931-4DF1-91D6-317F5864E5CF}" type="pres">
      <dgm:prSet presAssocID="{098A7D0A-D8DC-464C-8C2E-9BDAA340C233}" presName="parentText" presStyleLbl="node1" presStyleIdx="1" presStyleCnt="5">
        <dgm:presLayoutVars>
          <dgm:chMax val="0"/>
          <dgm:bulletEnabled val="1"/>
        </dgm:presLayoutVars>
      </dgm:prSet>
      <dgm:spPr/>
    </dgm:pt>
    <dgm:pt modelId="{798EC402-EBDF-4B3D-9A99-C43F901F1102}" type="pres">
      <dgm:prSet presAssocID="{2B8D6173-E7FC-4C56-9680-123B423280AE}" presName="spacer" presStyleCnt="0"/>
      <dgm:spPr/>
    </dgm:pt>
    <dgm:pt modelId="{B2826E6C-DCB2-42D9-B648-3B8A1B8CA7C3}" type="pres">
      <dgm:prSet presAssocID="{9D8306E3-9B57-4ED1-9D27-75CEE3887D74}" presName="parentText" presStyleLbl="node1" presStyleIdx="2" presStyleCnt="5">
        <dgm:presLayoutVars>
          <dgm:chMax val="0"/>
          <dgm:bulletEnabled val="1"/>
        </dgm:presLayoutVars>
      </dgm:prSet>
      <dgm:spPr/>
    </dgm:pt>
    <dgm:pt modelId="{96DE7F66-D3A7-4257-9307-1A455FB6D733}" type="pres">
      <dgm:prSet presAssocID="{97819AB6-31AE-497C-8145-55442B04EF40}" presName="spacer" presStyleCnt="0"/>
      <dgm:spPr/>
    </dgm:pt>
    <dgm:pt modelId="{FFBC7F59-C486-46E1-AE41-31C1095FCB84}" type="pres">
      <dgm:prSet presAssocID="{3FE4AC7B-436F-475A-A67C-C1FBCCAF26EA}" presName="parentText" presStyleLbl="node1" presStyleIdx="3" presStyleCnt="5">
        <dgm:presLayoutVars>
          <dgm:chMax val="0"/>
          <dgm:bulletEnabled val="1"/>
        </dgm:presLayoutVars>
      </dgm:prSet>
      <dgm:spPr/>
    </dgm:pt>
    <dgm:pt modelId="{14452FEF-7CF3-467A-BB7D-2E31C738FF56}" type="pres">
      <dgm:prSet presAssocID="{89333017-215A-4FC5-BF37-5AB04EB86D86}" presName="spacer" presStyleCnt="0"/>
      <dgm:spPr/>
    </dgm:pt>
    <dgm:pt modelId="{EA31E7C1-F834-4B63-81AA-0955F37D7C7A}" type="pres">
      <dgm:prSet presAssocID="{3566B10F-184F-40A3-95EE-E88E5B3A5BD4}" presName="parentText" presStyleLbl="node1" presStyleIdx="4" presStyleCnt="5">
        <dgm:presLayoutVars>
          <dgm:chMax val="0"/>
          <dgm:bulletEnabled val="1"/>
        </dgm:presLayoutVars>
      </dgm:prSet>
      <dgm:spPr/>
    </dgm:pt>
  </dgm:ptLst>
  <dgm:cxnLst>
    <dgm:cxn modelId="{4A6B7F03-1B81-436F-A6BD-B06A947B6006}" type="presOf" srcId="{6BE518B4-6778-4730-B592-E9ECB8889CEC}" destId="{2A4360A0-921D-4F15-9DE0-1C744D77CB66}" srcOrd="0" destOrd="0" presId="urn:microsoft.com/office/officeart/2005/8/layout/vList2"/>
    <dgm:cxn modelId="{4B62A70E-E842-41EE-9462-0205A86188C1}" srcId="{6BE518B4-6778-4730-B592-E9ECB8889CEC}" destId="{F07531B9-41F0-4D30-B001-644EBD2B59A9}" srcOrd="0" destOrd="0" parTransId="{D26A92ED-71C4-435F-850B-017939313142}" sibTransId="{F5142444-FB48-485F-B126-99386A867215}"/>
    <dgm:cxn modelId="{62021631-C5E6-4B01-A005-60CA4F88117C}" type="presOf" srcId="{3FE4AC7B-436F-475A-A67C-C1FBCCAF26EA}" destId="{FFBC7F59-C486-46E1-AE41-31C1095FCB84}" srcOrd="0" destOrd="0" presId="urn:microsoft.com/office/officeart/2005/8/layout/vList2"/>
    <dgm:cxn modelId="{6F982F55-1892-4973-B083-BDE563DB1125}" type="presOf" srcId="{3566B10F-184F-40A3-95EE-E88E5B3A5BD4}" destId="{EA31E7C1-F834-4B63-81AA-0955F37D7C7A}" srcOrd="0" destOrd="0" presId="urn:microsoft.com/office/officeart/2005/8/layout/vList2"/>
    <dgm:cxn modelId="{C8B1D07C-C4B6-4AD0-9D61-767F01E2192E}" type="presOf" srcId="{9D8306E3-9B57-4ED1-9D27-75CEE3887D74}" destId="{B2826E6C-DCB2-42D9-B648-3B8A1B8CA7C3}" srcOrd="0" destOrd="0" presId="urn:microsoft.com/office/officeart/2005/8/layout/vList2"/>
    <dgm:cxn modelId="{72455B7E-AED5-4C4B-AFE0-180782199AAD}" srcId="{6BE518B4-6778-4730-B592-E9ECB8889CEC}" destId="{3566B10F-184F-40A3-95EE-E88E5B3A5BD4}" srcOrd="4" destOrd="0" parTransId="{173F0E0E-2439-4902-BA4E-1FC33A084CEC}" sibTransId="{296A2731-2587-4359-AF05-69AFCB424E8E}"/>
    <dgm:cxn modelId="{24543E8D-1C13-4FEF-9D7C-6F28D0C8338A}" type="presOf" srcId="{098A7D0A-D8DC-464C-8C2E-9BDAA340C233}" destId="{3DD9CBC6-7931-4DF1-91D6-317F5864E5CF}" srcOrd="0" destOrd="0" presId="urn:microsoft.com/office/officeart/2005/8/layout/vList2"/>
    <dgm:cxn modelId="{DDE06E8E-1E03-40C6-BC9E-D68BB861C5A3}" srcId="{6BE518B4-6778-4730-B592-E9ECB8889CEC}" destId="{098A7D0A-D8DC-464C-8C2E-9BDAA340C233}" srcOrd="1" destOrd="0" parTransId="{53F2E60B-CC52-4CC8-ACEB-4FBE89FD358D}" sibTransId="{2B8D6173-E7FC-4C56-9680-123B423280AE}"/>
    <dgm:cxn modelId="{7F95E69D-17E4-4F3F-831E-FBDBB6009C62}" type="presOf" srcId="{F07531B9-41F0-4D30-B001-644EBD2B59A9}" destId="{D9979AC7-D894-424B-B3DC-107CE5738F03}" srcOrd="0" destOrd="0" presId="urn:microsoft.com/office/officeart/2005/8/layout/vList2"/>
    <dgm:cxn modelId="{AE7DA4A3-4AC5-46A0-A9BA-742CBB516B47}" srcId="{6BE518B4-6778-4730-B592-E9ECB8889CEC}" destId="{3FE4AC7B-436F-475A-A67C-C1FBCCAF26EA}" srcOrd="3" destOrd="0" parTransId="{AE830270-7B91-4862-99BB-F3F8B83267F8}" sibTransId="{89333017-215A-4FC5-BF37-5AB04EB86D86}"/>
    <dgm:cxn modelId="{8826D6E6-4711-4B36-8808-9D7781AC0528}" srcId="{6BE518B4-6778-4730-B592-E9ECB8889CEC}" destId="{9D8306E3-9B57-4ED1-9D27-75CEE3887D74}" srcOrd="2" destOrd="0" parTransId="{0C363BE3-F956-46D0-A40A-7CDC75C0F9E5}" sibTransId="{97819AB6-31AE-497C-8145-55442B04EF40}"/>
    <dgm:cxn modelId="{B75A8F5C-3953-4734-B5C8-EC11A8CFAEC8}" type="presParOf" srcId="{2A4360A0-921D-4F15-9DE0-1C744D77CB66}" destId="{D9979AC7-D894-424B-B3DC-107CE5738F03}" srcOrd="0" destOrd="0" presId="urn:microsoft.com/office/officeart/2005/8/layout/vList2"/>
    <dgm:cxn modelId="{A7D2B942-8D2B-47A1-A82D-C33619DBCD2E}" type="presParOf" srcId="{2A4360A0-921D-4F15-9DE0-1C744D77CB66}" destId="{4E08B51E-621C-4E2A-A212-9E1796B3FEED}" srcOrd="1" destOrd="0" presId="urn:microsoft.com/office/officeart/2005/8/layout/vList2"/>
    <dgm:cxn modelId="{117ECF73-DF22-4F9C-85EF-18BC7DF34B26}" type="presParOf" srcId="{2A4360A0-921D-4F15-9DE0-1C744D77CB66}" destId="{3DD9CBC6-7931-4DF1-91D6-317F5864E5CF}" srcOrd="2" destOrd="0" presId="urn:microsoft.com/office/officeart/2005/8/layout/vList2"/>
    <dgm:cxn modelId="{E1D01972-F0A5-40B5-B99C-217AF0EF338F}" type="presParOf" srcId="{2A4360A0-921D-4F15-9DE0-1C744D77CB66}" destId="{798EC402-EBDF-4B3D-9A99-C43F901F1102}" srcOrd="3" destOrd="0" presId="urn:microsoft.com/office/officeart/2005/8/layout/vList2"/>
    <dgm:cxn modelId="{22008593-FFA3-49C2-ACB9-09952C8D29A2}" type="presParOf" srcId="{2A4360A0-921D-4F15-9DE0-1C744D77CB66}" destId="{B2826E6C-DCB2-42D9-B648-3B8A1B8CA7C3}" srcOrd="4" destOrd="0" presId="urn:microsoft.com/office/officeart/2005/8/layout/vList2"/>
    <dgm:cxn modelId="{E6FAB1D2-5247-4FBE-B812-40685AA971EF}" type="presParOf" srcId="{2A4360A0-921D-4F15-9DE0-1C744D77CB66}" destId="{96DE7F66-D3A7-4257-9307-1A455FB6D733}" srcOrd="5" destOrd="0" presId="urn:microsoft.com/office/officeart/2005/8/layout/vList2"/>
    <dgm:cxn modelId="{0A817C0E-5A57-48BB-8569-75F4967E262B}" type="presParOf" srcId="{2A4360A0-921D-4F15-9DE0-1C744D77CB66}" destId="{FFBC7F59-C486-46E1-AE41-31C1095FCB84}" srcOrd="6" destOrd="0" presId="urn:microsoft.com/office/officeart/2005/8/layout/vList2"/>
    <dgm:cxn modelId="{F950755A-63A0-4AE6-BBE7-17F1598BA5B5}" type="presParOf" srcId="{2A4360A0-921D-4F15-9DE0-1C744D77CB66}" destId="{14452FEF-7CF3-467A-BB7D-2E31C738FF56}" srcOrd="7" destOrd="0" presId="urn:microsoft.com/office/officeart/2005/8/layout/vList2"/>
    <dgm:cxn modelId="{D67E1F1F-0391-4A90-B676-9ECEDDD71773}" type="presParOf" srcId="{2A4360A0-921D-4F15-9DE0-1C744D77CB66}" destId="{EA31E7C1-F834-4B63-81AA-0955F37D7C7A}" srcOrd="8"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F0E42D4-D0A3-4A63-BC4F-4BCF81E79C0C}" type="doc">
      <dgm:prSet loTypeId="urn:microsoft.com/office/officeart/2005/8/layout/vList2" loCatId="list" qsTypeId="urn:microsoft.com/office/officeart/2005/8/quickstyle/simple3" qsCatId="simple" csTypeId="urn:microsoft.com/office/officeart/2005/8/colors/accent6_3" csCatId="accent6"/>
      <dgm:spPr/>
      <dgm:t>
        <a:bodyPr/>
        <a:lstStyle/>
        <a:p>
          <a:endParaRPr lang="en-US"/>
        </a:p>
      </dgm:t>
    </dgm:pt>
    <dgm:pt modelId="{8B2B5C48-96A5-4792-82A1-188178D10D8F}">
      <dgm:prSet/>
      <dgm:spPr/>
      <dgm:t>
        <a:bodyPr/>
        <a:lstStyle/>
        <a:p>
          <a:r>
            <a:rPr lang="en-US" b="0" i="0" dirty="0">
              <a:solidFill>
                <a:schemeClr val="tx1"/>
              </a:solidFill>
            </a:rPr>
            <a:t>Enhanced cyber reconnaissance</a:t>
          </a:r>
          <a:endParaRPr lang="en-US" dirty="0">
            <a:solidFill>
              <a:schemeClr val="tx1"/>
            </a:solidFill>
          </a:endParaRPr>
        </a:p>
      </dgm:t>
    </dgm:pt>
    <dgm:pt modelId="{1485ED9C-95B3-481E-84EA-C0C2CFBB0912}" type="parTrans" cxnId="{3449B4D3-48DA-4B63-992F-B64EAE410517}">
      <dgm:prSet/>
      <dgm:spPr/>
      <dgm:t>
        <a:bodyPr/>
        <a:lstStyle/>
        <a:p>
          <a:endParaRPr lang="en-US">
            <a:solidFill>
              <a:schemeClr val="tx1"/>
            </a:solidFill>
          </a:endParaRPr>
        </a:p>
      </dgm:t>
    </dgm:pt>
    <dgm:pt modelId="{FDECDBC2-B934-4607-99EE-02CCF309D058}" type="sibTrans" cxnId="{3449B4D3-48DA-4B63-992F-B64EAE410517}">
      <dgm:prSet/>
      <dgm:spPr/>
      <dgm:t>
        <a:bodyPr/>
        <a:lstStyle/>
        <a:p>
          <a:endParaRPr lang="en-US">
            <a:solidFill>
              <a:schemeClr val="tx1"/>
            </a:solidFill>
          </a:endParaRPr>
        </a:p>
      </dgm:t>
    </dgm:pt>
    <dgm:pt modelId="{48E26909-DCF5-4D27-BE3E-12430295ED76}">
      <dgm:prSet/>
      <dgm:spPr/>
      <dgm:t>
        <a:bodyPr/>
        <a:lstStyle/>
        <a:p>
          <a:r>
            <a:rPr lang="en-US" b="0" i="0">
              <a:solidFill>
                <a:schemeClr val="tx1"/>
              </a:solidFill>
            </a:rPr>
            <a:t>Automated social engineering</a:t>
          </a:r>
          <a:endParaRPr lang="en-US">
            <a:solidFill>
              <a:schemeClr val="tx1"/>
            </a:solidFill>
          </a:endParaRPr>
        </a:p>
      </dgm:t>
    </dgm:pt>
    <dgm:pt modelId="{741B4DB1-3196-4C97-9F6E-2649F5EF13BD}" type="parTrans" cxnId="{A01FB86E-2940-4BF5-98E9-D5E1C69D5684}">
      <dgm:prSet/>
      <dgm:spPr/>
      <dgm:t>
        <a:bodyPr/>
        <a:lstStyle/>
        <a:p>
          <a:endParaRPr lang="en-US">
            <a:solidFill>
              <a:schemeClr val="tx1"/>
            </a:solidFill>
          </a:endParaRPr>
        </a:p>
      </dgm:t>
    </dgm:pt>
    <dgm:pt modelId="{AD94A208-4FB4-45A8-9677-1F48B59726B7}" type="sibTrans" cxnId="{A01FB86E-2940-4BF5-98E9-D5E1C69D5684}">
      <dgm:prSet/>
      <dgm:spPr/>
      <dgm:t>
        <a:bodyPr/>
        <a:lstStyle/>
        <a:p>
          <a:endParaRPr lang="en-US">
            <a:solidFill>
              <a:schemeClr val="tx1"/>
            </a:solidFill>
          </a:endParaRPr>
        </a:p>
      </dgm:t>
    </dgm:pt>
    <dgm:pt modelId="{390BF812-5293-4C94-ACD2-9D4A8BD5C2F6}">
      <dgm:prSet/>
      <dgm:spPr/>
      <dgm:t>
        <a:bodyPr/>
        <a:lstStyle/>
        <a:p>
          <a:r>
            <a:rPr lang="en-US" b="0" i="0">
              <a:solidFill>
                <a:schemeClr val="tx1"/>
              </a:solidFill>
            </a:rPr>
            <a:t>Supercharged phishing</a:t>
          </a:r>
          <a:endParaRPr lang="en-US">
            <a:solidFill>
              <a:schemeClr val="tx1"/>
            </a:solidFill>
          </a:endParaRPr>
        </a:p>
      </dgm:t>
    </dgm:pt>
    <dgm:pt modelId="{EE913AF6-4102-448A-A632-AE697F3ADC42}" type="parTrans" cxnId="{B95D17E6-DA27-4F0D-947A-E336ECE07FD3}">
      <dgm:prSet/>
      <dgm:spPr/>
      <dgm:t>
        <a:bodyPr/>
        <a:lstStyle/>
        <a:p>
          <a:endParaRPr lang="en-US">
            <a:solidFill>
              <a:schemeClr val="tx1"/>
            </a:solidFill>
          </a:endParaRPr>
        </a:p>
      </dgm:t>
    </dgm:pt>
    <dgm:pt modelId="{29E0890A-464D-439B-B7AD-15738DE2811E}" type="sibTrans" cxnId="{B95D17E6-DA27-4F0D-947A-E336ECE07FD3}">
      <dgm:prSet/>
      <dgm:spPr/>
      <dgm:t>
        <a:bodyPr/>
        <a:lstStyle/>
        <a:p>
          <a:endParaRPr lang="en-US">
            <a:solidFill>
              <a:schemeClr val="tx1"/>
            </a:solidFill>
          </a:endParaRPr>
        </a:p>
      </dgm:t>
    </dgm:pt>
    <dgm:pt modelId="{DA0918DB-996E-49FE-8438-48B30DD4EEF1}">
      <dgm:prSet/>
      <dgm:spPr/>
      <dgm:t>
        <a:bodyPr/>
        <a:lstStyle/>
        <a:p>
          <a:r>
            <a:rPr lang="en-US" b="0" i="0">
              <a:solidFill>
                <a:schemeClr val="tx1"/>
              </a:solidFill>
            </a:rPr>
            <a:t>Deepfakes and disinformation</a:t>
          </a:r>
          <a:endParaRPr lang="en-US">
            <a:solidFill>
              <a:schemeClr val="tx1"/>
            </a:solidFill>
          </a:endParaRPr>
        </a:p>
      </dgm:t>
    </dgm:pt>
    <dgm:pt modelId="{6C935E6A-EA06-40E4-A694-FA73F6B5D678}" type="parTrans" cxnId="{3C4F8B21-5F1C-4A17-9CB0-5BAFD2BEFF88}">
      <dgm:prSet/>
      <dgm:spPr/>
      <dgm:t>
        <a:bodyPr/>
        <a:lstStyle/>
        <a:p>
          <a:endParaRPr lang="en-US">
            <a:solidFill>
              <a:schemeClr val="tx1"/>
            </a:solidFill>
          </a:endParaRPr>
        </a:p>
      </dgm:t>
    </dgm:pt>
    <dgm:pt modelId="{C4194173-5094-4563-A04F-4582FACB7607}" type="sibTrans" cxnId="{3C4F8B21-5F1C-4A17-9CB0-5BAFD2BEFF88}">
      <dgm:prSet/>
      <dgm:spPr/>
      <dgm:t>
        <a:bodyPr/>
        <a:lstStyle/>
        <a:p>
          <a:endParaRPr lang="en-US">
            <a:solidFill>
              <a:schemeClr val="tx1"/>
            </a:solidFill>
          </a:endParaRPr>
        </a:p>
      </dgm:t>
    </dgm:pt>
    <dgm:pt modelId="{FF15C198-18C7-4DFB-A870-5FF1F51E2D1E}">
      <dgm:prSet/>
      <dgm:spPr/>
      <dgm:t>
        <a:bodyPr/>
        <a:lstStyle/>
        <a:p>
          <a:r>
            <a:rPr lang="en-US" b="0" i="0">
              <a:solidFill>
                <a:schemeClr val="tx1"/>
              </a:solidFill>
            </a:rPr>
            <a:t>Malware automation &amp; mutation</a:t>
          </a:r>
          <a:endParaRPr lang="en-US">
            <a:solidFill>
              <a:schemeClr val="tx1"/>
            </a:solidFill>
          </a:endParaRPr>
        </a:p>
      </dgm:t>
    </dgm:pt>
    <dgm:pt modelId="{A956ACBA-1280-493A-A02C-535778E667CD}" type="parTrans" cxnId="{1D079A31-6101-45B9-B23E-84832A1AAF26}">
      <dgm:prSet/>
      <dgm:spPr/>
      <dgm:t>
        <a:bodyPr/>
        <a:lstStyle/>
        <a:p>
          <a:endParaRPr lang="en-US">
            <a:solidFill>
              <a:schemeClr val="tx1"/>
            </a:solidFill>
          </a:endParaRPr>
        </a:p>
      </dgm:t>
    </dgm:pt>
    <dgm:pt modelId="{27A18B12-F4E6-469C-A0F0-B904EC77FF3D}" type="sibTrans" cxnId="{1D079A31-6101-45B9-B23E-84832A1AAF26}">
      <dgm:prSet/>
      <dgm:spPr/>
      <dgm:t>
        <a:bodyPr/>
        <a:lstStyle/>
        <a:p>
          <a:endParaRPr lang="en-US">
            <a:solidFill>
              <a:schemeClr val="tx1"/>
            </a:solidFill>
          </a:endParaRPr>
        </a:p>
      </dgm:t>
    </dgm:pt>
    <dgm:pt modelId="{76354D9C-9457-470A-AC92-DF9DB5D50D20}">
      <dgm:prSet/>
      <dgm:spPr/>
      <dgm:t>
        <a:bodyPr/>
        <a:lstStyle/>
        <a:p>
          <a:r>
            <a:rPr lang="en-US" b="0" i="0">
              <a:solidFill>
                <a:schemeClr val="tx1"/>
              </a:solidFill>
            </a:rPr>
            <a:t>Adversarial machine learning and data poisoning</a:t>
          </a:r>
          <a:endParaRPr lang="en-US">
            <a:solidFill>
              <a:schemeClr val="tx1"/>
            </a:solidFill>
          </a:endParaRPr>
        </a:p>
      </dgm:t>
    </dgm:pt>
    <dgm:pt modelId="{83650A3A-F015-4E99-AF66-BDD673AE7328}" type="parTrans" cxnId="{AD8CBEC0-53CC-41E5-AE2A-836D21F6B89E}">
      <dgm:prSet/>
      <dgm:spPr/>
      <dgm:t>
        <a:bodyPr/>
        <a:lstStyle/>
        <a:p>
          <a:endParaRPr lang="en-US">
            <a:solidFill>
              <a:schemeClr val="tx1"/>
            </a:solidFill>
          </a:endParaRPr>
        </a:p>
      </dgm:t>
    </dgm:pt>
    <dgm:pt modelId="{2693A413-B31F-4918-AE93-041623F05664}" type="sibTrans" cxnId="{AD8CBEC0-53CC-41E5-AE2A-836D21F6B89E}">
      <dgm:prSet/>
      <dgm:spPr/>
      <dgm:t>
        <a:bodyPr/>
        <a:lstStyle/>
        <a:p>
          <a:endParaRPr lang="en-US">
            <a:solidFill>
              <a:schemeClr val="tx1"/>
            </a:solidFill>
          </a:endParaRPr>
        </a:p>
      </dgm:t>
    </dgm:pt>
    <dgm:pt modelId="{D8113419-6612-4B57-9EDB-08AC80E71424}" type="pres">
      <dgm:prSet presAssocID="{6F0E42D4-D0A3-4A63-BC4F-4BCF81E79C0C}" presName="linear" presStyleCnt="0">
        <dgm:presLayoutVars>
          <dgm:animLvl val="lvl"/>
          <dgm:resizeHandles val="exact"/>
        </dgm:presLayoutVars>
      </dgm:prSet>
      <dgm:spPr/>
    </dgm:pt>
    <dgm:pt modelId="{59DAEC8D-EB78-4FFF-A048-4752645C3680}" type="pres">
      <dgm:prSet presAssocID="{8B2B5C48-96A5-4792-82A1-188178D10D8F}" presName="parentText" presStyleLbl="node1" presStyleIdx="0" presStyleCnt="6">
        <dgm:presLayoutVars>
          <dgm:chMax val="0"/>
          <dgm:bulletEnabled val="1"/>
        </dgm:presLayoutVars>
      </dgm:prSet>
      <dgm:spPr/>
    </dgm:pt>
    <dgm:pt modelId="{63D0491A-3B3F-4206-99D6-76EDFA440AC1}" type="pres">
      <dgm:prSet presAssocID="{FDECDBC2-B934-4607-99EE-02CCF309D058}" presName="spacer" presStyleCnt="0"/>
      <dgm:spPr/>
    </dgm:pt>
    <dgm:pt modelId="{B46AF25B-89AF-4E4F-8A1F-6AE192C9B119}" type="pres">
      <dgm:prSet presAssocID="{48E26909-DCF5-4D27-BE3E-12430295ED76}" presName="parentText" presStyleLbl="node1" presStyleIdx="1" presStyleCnt="6">
        <dgm:presLayoutVars>
          <dgm:chMax val="0"/>
          <dgm:bulletEnabled val="1"/>
        </dgm:presLayoutVars>
      </dgm:prSet>
      <dgm:spPr/>
    </dgm:pt>
    <dgm:pt modelId="{7ACB4D8E-EF84-4862-A5BA-71344213E225}" type="pres">
      <dgm:prSet presAssocID="{AD94A208-4FB4-45A8-9677-1F48B59726B7}" presName="spacer" presStyleCnt="0"/>
      <dgm:spPr/>
    </dgm:pt>
    <dgm:pt modelId="{FF745582-1983-49DB-B02C-72FB8917E265}" type="pres">
      <dgm:prSet presAssocID="{390BF812-5293-4C94-ACD2-9D4A8BD5C2F6}" presName="parentText" presStyleLbl="node1" presStyleIdx="2" presStyleCnt="6">
        <dgm:presLayoutVars>
          <dgm:chMax val="0"/>
          <dgm:bulletEnabled val="1"/>
        </dgm:presLayoutVars>
      </dgm:prSet>
      <dgm:spPr/>
    </dgm:pt>
    <dgm:pt modelId="{FFAF74A9-5486-4B5D-8DB0-6F4F16DC8760}" type="pres">
      <dgm:prSet presAssocID="{29E0890A-464D-439B-B7AD-15738DE2811E}" presName="spacer" presStyleCnt="0"/>
      <dgm:spPr/>
    </dgm:pt>
    <dgm:pt modelId="{54A02792-40D5-43FB-B13D-D81649334BA1}" type="pres">
      <dgm:prSet presAssocID="{DA0918DB-996E-49FE-8438-48B30DD4EEF1}" presName="parentText" presStyleLbl="node1" presStyleIdx="3" presStyleCnt="6">
        <dgm:presLayoutVars>
          <dgm:chMax val="0"/>
          <dgm:bulletEnabled val="1"/>
        </dgm:presLayoutVars>
      </dgm:prSet>
      <dgm:spPr/>
    </dgm:pt>
    <dgm:pt modelId="{69A03536-3C4E-4BF3-9B6C-C4C961CE9127}" type="pres">
      <dgm:prSet presAssocID="{C4194173-5094-4563-A04F-4582FACB7607}" presName="spacer" presStyleCnt="0"/>
      <dgm:spPr/>
    </dgm:pt>
    <dgm:pt modelId="{8EFBE261-6131-4B67-BEB5-3FEC890ACB1D}" type="pres">
      <dgm:prSet presAssocID="{FF15C198-18C7-4DFB-A870-5FF1F51E2D1E}" presName="parentText" presStyleLbl="node1" presStyleIdx="4" presStyleCnt="6">
        <dgm:presLayoutVars>
          <dgm:chMax val="0"/>
          <dgm:bulletEnabled val="1"/>
        </dgm:presLayoutVars>
      </dgm:prSet>
      <dgm:spPr/>
    </dgm:pt>
    <dgm:pt modelId="{A68BCD4D-31D8-4149-8A26-107EFB83177C}" type="pres">
      <dgm:prSet presAssocID="{27A18B12-F4E6-469C-A0F0-B904EC77FF3D}" presName="spacer" presStyleCnt="0"/>
      <dgm:spPr/>
    </dgm:pt>
    <dgm:pt modelId="{FF338626-9829-423D-B740-CDAAE11248FD}" type="pres">
      <dgm:prSet presAssocID="{76354D9C-9457-470A-AC92-DF9DB5D50D20}" presName="parentText" presStyleLbl="node1" presStyleIdx="5" presStyleCnt="6">
        <dgm:presLayoutVars>
          <dgm:chMax val="0"/>
          <dgm:bulletEnabled val="1"/>
        </dgm:presLayoutVars>
      </dgm:prSet>
      <dgm:spPr/>
    </dgm:pt>
  </dgm:ptLst>
  <dgm:cxnLst>
    <dgm:cxn modelId="{F0820602-B235-4FFB-B284-531AFA9C6863}" type="presOf" srcId="{48E26909-DCF5-4D27-BE3E-12430295ED76}" destId="{B46AF25B-89AF-4E4F-8A1F-6AE192C9B119}" srcOrd="0" destOrd="0" presId="urn:microsoft.com/office/officeart/2005/8/layout/vList2"/>
    <dgm:cxn modelId="{53942410-E2EF-4A80-A477-EE95C2E83589}" type="presOf" srcId="{8B2B5C48-96A5-4792-82A1-188178D10D8F}" destId="{59DAEC8D-EB78-4FFF-A048-4752645C3680}" srcOrd="0" destOrd="0" presId="urn:microsoft.com/office/officeart/2005/8/layout/vList2"/>
    <dgm:cxn modelId="{5FB90F1F-682E-4CEF-B38E-419FA5D69A7E}" type="presOf" srcId="{390BF812-5293-4C94-ACD2-9D4A8BD5C2F6}" destId="{FF745582-1983-49DB-B02C-72FB8917E265}" srcOrd="0" destOrd="0" presId="urn:microsoft.com/office/officeart/2005/8/layout/vList2"/>
    <dgm:cxn modelId="{3C4F8B21-5F1C-4A17-9CB0-5BAFD2BEFF88}" srcId="{6F0E42D4-D0A3-4A63-BC4F-4BCF81E79C0C}" destId="{DA0918DB-996E-49FE-8438-48B30DD4EEF1}" srcOrd="3" destOrd="0" parTransId="{6C935E6A-EA06-40E4-A694-FA73F6B5D678}" sibTransId="{C4194173-5094-4563-A04F-4582FACB7607}"/>
    <dgm:cxn modelId="{1D079A31-6101-45B9-B23E-84832A1AAF26}" srcId="{6F0E42D4-D0A3-4A63-BC4F-4BCF81E79C0C}" destId="{FF15C198-18C7-4DFB-A870-5FF1F51E2D1E}" srcOrd="4" destOrd="0" parTransId="{A956ACBA-1280-493A-A02C-535778E667CD}" sibTransId="{27A18B12-F4E6-469C-A0F0-B904EC77FF3D}"/>
    <dgm:cxn modelId="{8919A934-4A96-46CF-B25A-BE6C8D1CC4B0}" type="presOf" srcId="{76354D9C-9457-470A-AC92-DF9DB5D50D20}" destId="{FF338626-9829-423D-B740-CDAAE11248FD}" srcOrd="0" destOrd="0" presId="urn:microsoft.com/office/officeart/2005/8/layout/vList2"/>
    <dgm:cxn modelId="{A01FB86E-2940-4BF5-98E9-D5E1C69D5684}" srcId="{6F0E42D4-D0A3-4A63-BC4F-4BCF81E79C0C}" destId="{48E26909-DCF5-4D27-BE3E-12430295ED76}" srcOrd="1" destOrd="0" parTransId="{741B4DB1-3196-4C97-9F6E-2649F5EF13BD}" sibTransId="{AD94A208-4FB4-45A8-9677-1F48B59726B7}"/>
    <dgm:cxn modelId="{8307F0A9-0378-4F3C-926A-07C6FBCF4E4B}" type="presOf" srcId="{FF15C198-18C7-4DFB-A870-5FF1F51E2D1E}" destId="{8EFBE261-6131-4B67-BEB5-3FEC890ACB1D}" srcOrd="0" destOrd="0" presId="urn:microsoft.com/office/officeart/2005/8/layout/vList2"/>
    <dgm:cxn modelId="{865C73AF-3F32-4720-9BA0-82A90D4DE36C}" type="presOf" srcId="{DA0918DB-996E-49FE-8438-48B30DD4EEF1}" destId="{54A02792-40D5-43FB-B13D-D81649334BA1}" srcOrd="0" destOrd="0" presId="urn:microsoft.com/office/officeart/2005/8/layout/vList2"/>
    <dgm:cxn modelId="{AD8CBEC0-53CC-41E5-AE2A-836D21F6B89E}" srcId="{6F0E42D4-D0A3-4A63-BC4F-4BCF81E79C0C}" destId="{76354D9C-9457-470A-AC92-DF9DB5D50D20}" srcOrd="5" destOrd="0" parTransId="{83650A3A-F015-4E99-AF66-BDD673AE7328}" sibTransId="{2693A413-B31F-4918-AE93-041623F05664}"/>
    <dgm:cxn modelId="{3449B4D3-48DA-4B63-992F-B64EAE410517}" srcId="{6F0E42D4-D0A3-4A63-BC4F-4BCF81E79C0C}" destId="{8B2B5C48-96A5-4792-82A1-188178D10D8F}" srcOrd="0" destOrd="0" parTransId="{1485ED9C-95B3-481E-84EA-C0C2CFBB0912}" sibTransId="{FDECDBC2-B934-4607-99EE-02CCF309D058}"/>
    <dgm:cxn modelId="{B95D17E6-DA27-4F0D-947A-E336ECE07FD3}" srcId="{6F0E42D4-D0A3-4A63-BC4F-4BCF81E79C0C}" destId="{390BF812-5293-4C94-ACD2-9D4A8BD5C2F6}" srcOrd="2" destOrd="0" parTransId="{EE913AF6-4102-448A-A632-AE697F3ADC42}" sibTransId="{29E0890A-464D-439B-B7AD-15738DE2811E}"/>
    <dgm:cxn modelId="{4034BCE6-324E-470E-BBE6-BE70DAD0424A}" type="presOf" srcId="{6F0E42D4-D0A3-4A63-BC4F-4BCF81E79C0C}" destId="{D8113419-6612-4B57-9EDB-08AC80E71424}" srcOrd="0" destOrd="0" presId="urn:microsoft.com/office/officeart/2005/8/layout/vList2"/>
    <dgm:cxn modelId="{57850AF5-7B83-4564-A75F-B3E2C246B03A}" type="presParOf" srcId="{D8113419-6612-4B57-9EDB-08AC80E71424}" destId="{59DAEC8D-EB78-4FFF-A048-4752645C3680}" srcOrd="0" destOrd="0" presId="urn:microsoft.com/office/officeart/2005/8/layout/vList2"/>
    <dgm:cxn modelId="{C5819C93-FEDF-4462-BF51-E547F6EA31F4}" type="presParOf" srcId="{D8113419-6612-4B57-9EDB-08AC80E71424}" destId="{63D0491A-3B3F-4206-99D6-76EDFA440AC1}" srcOrd="1" destOrd="0" presId="urn:microsoft.com/office/officeart/2005/8/layout/vList2"/>
    <dgm:cxn modelId="{93D8B5EE-9695-4AF6-AD29-0417EB7A64D8}" type="presParOf" srcId="{D8113419-6612-4B57-9EDB-08AC80E71424}" destId="{B46AF25B-89AF-4E4F-8A1F-6AE192C9B119}" srcOrd="2" destOrd="0" presId="urn:microsoft.com/office/officeart/2005/8/layout/vList2"/>
    <dgm:cxn modelId="{D1F8A34A-93C4-49BB-8B1A-CEA6860BC815}" type="presParOf" srcId="{D8113419-6612-4B57-9EDB-08AC80E71424}" destId="{7ACB4D8E-EF84-4862-A5BA-71344213E225}" srcOrd="3" destOrd="0" presId="urn:microsoft.com/office/officeart/2005/8/layout/vList2"/>
    <dgm:cxn modelId="{993E859D-593C-47A6-9391-751A6AECC30E}" type="presParOf" srcId="{D8113419-6612-4B57-9EDB-08AC80E71424}" destId="{FF745582-1983-49DB-B02C-72FB8917E265}" srcOrd="4" destOrd="0" presId="urn:microsoft.com/office/officeart/2005/8/layout/vList2"/>
    <dgm:cxn modelId="{2B359551-6BEA-49B8-898F-2F4524174AB3}" type="presParOf" srcId="{D8113419-6612-4B57-9EDB-08AC80E71424}" destId="{FFAF74A9-5486-4B5D-8DB0-6F4F16DC8760}" srcOrd="5" destOrd="0" presId="urn:microsoft.com/office/officeart/2005/8/layout/vList2"/>
    <dgm:cxn modelId="{88CBDE3E-7DA1-4D4D-816F-74666E98D8B7}" type="presParOf" srcId="{D8113419-6612-4B57-9EDB-08AC80E71424}" destId="{54A02792-40D5-43FB-B13D-D81649334BA1}" srcOrd="6" destOrd="0" presId="urn:microsoft.com/office/officeart/2005/8/layout/vList2"/>
    <dgm:cxn modelId="{4BD6BFDC-1D1A-46FA-B1CD-7058A34E0F76}" type="presParOf" srcId="{D8113419-6612-4B57-9EDB-08AC80E71424}" destId="{69A03536-3C4E-4BF3-9B6C-C4C961CE9127}" srcOrd="7" destOrd="0" presId="urn:microsoft.com/office/officeart/2005/8/layout/vList2"/>
    <dgm:cxn modelId="{E0E06388-BC0E-4695-BA02-752201B7EF8A}" type="presParOf" srcId="{D8113419-6612-4B57-9EDB-08AC80E71424}" destId="{8EFBE261-6131-4B67-BEB5-3FEC890ACB1D}" srcOrd="8" destOrd="0" presId="urn:microsoft.com/office/officeart/2005/8/layout/vList2"/>
    <dgm:cxn modelId="{8F7EA5B5-D21B-4671-B383-4FA03E27D862}" type="presParOf" srcId="{D8113419-6612-4B57-9EDB-08AC80E71424}" destId="{A68BCD4D-31D8-4149-8A26-107EFB83177C}" srcOrd="9" destOrd="0" presId="urn:microsoft.com/office/officeart/2005/8/layout/vList2"/>
    <dgm:cxn modelId="{47FB2BF8-C99E-4DCA-9B4C-69C95F97F15C}" type="presParOf" srcId="{D8113419-6612-4B57-9EDB-08AC80E71424}" destId="{FF338626-9829-423D-B740-CDAAE11248FD}" srcOrd="1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207DF2F-F352-43DA-AF0B-9E1AD476D28D}" type="doc">
      <dgm:prSet loTypeId="urn:microsoft.com/office/officeart/2005/8/layout/cycle2" loCatId="cycle" qsTypeId="urn:microsoft.com/office/officeart/2005/8/quickstyle/3d2" qsCatId="3D" csTypeId="urn:microsoft.com/office/officeart/2005/8/colors/accent1_2" csCatId="accent1" phldr="1"/>
      <dgm:spPr/>
      <dgm:t>
        <a:bodyPr/>
        <a:lstStyle/>
        <a:p>
          <a:endParaRPr lang="en-US"/>
        </a:p>
      </dgm:t>
    </dgm:pt>
    <dgm:pt modelId="{9A634634-B7AD-4A05-AF0F-54091678FC3E}">
      <dgm:prSet/>
      <dgm:spPr/>
      <dgm:t>
        <a:bodyPr/>
        <a:lstStyle/>
        <a:p>
          <a:r>
            <a:rPr lang="en-US" b="1" i="0" baseline="0" dirty="0">
              <a:solidFill>
                <a:schemeClr val="tx1"/>
              </a:solidFill>
            </a:rPr>
            <a:t>Plan</a:t>
          </a:r>
          <a:endParaRPr lang="en-US" dirty="0">
            <a:solidFill>
              <a:schemeClr val="tx1"/>
            </a:solidFill>
          </a:endParaRPr>
        </a:p>
      </dgm:t>
    </dgm:pt>
    <dgm:pt modelId="{1440605E-B487-4420-A02D-CCE2BEE699B9}" type="parTrans" cxnId="{5F00DE7B-5098-41F7-AFF7-12F69DDE6CA2}">
      <dgm:prSet/>
      <dgm:spPr/>
      <dgm:t>
        <a:bodyPr/>
        <a:lstStyle/>
        <a:p>
          <a:endParaRPr lang="en-US">
            <a:solidFill>
              <a:schemeClr val="tx1"/>
            </a:solidFill>
          </a:endParaRPr>
        </a:p>
      </dgm:t>
    </dgm:pt>
    <dgm:pt modelId="{07A52C4D-4E08-4384-B7E8-F7E2E3AD6A2B}" type="sibTrans" cxnId="{5F00DE7B-5098-41F7-AFF7-12F69DDE6CA2}">
      <dgm:prSet/>
      <dgm:spPr/>
      <dgm:t>
        <a:bodyPr/>
        <a:lstStyle/>
        <a:p>
          <a:endParaRPr lang="en-US">
            <a:solidFill>
              <a:schemeClr val="tx1"/>
            </a:solidFill>
          </a:endParaRPr>
        </a:p>
      </dgm:t>
    </dgm:pt>
    <dgm:pt modelId="{126B2FB5-563A-4615-9D52-1294622F35C3}">
      <dgm:prSet/>
      <dgm:spPr/>
      <dgm:t>
        <a:bodyPr/>
        <a:lstStyle/>
        <a:p>
          <a:r>
            <a:rPr lang="en-US" b="1" i="0" baseline="0">
              <a:solidFill>
                <a:schemeClr val="tx1"/>
              </a:solidFill>
            </a:rPr>
            <a:t>Scope</a:t>
          </a:r>
          <a:endParaRPr lang="en-US" dirty="0">
            <a:solidFill>
              <a:schemeClr val="tx1"/>
            </a:solidFill>
          </a:endParaRPr>
        </a:p>
      </dgm:t>
    </dgm:pt>
    <dgm:pt modelId="{C3E69F90-8B32-441B-A256-6FFBC34B5BE9}" type="parTrans" cxnId="{C7810DC8-3710-4B6A-8786-EFFA326F561A}">
      <dgm:prSet/>
      <dgm:spPr/>
      <dgm:t>
        <a:bodyPr/>
        <a:lstStyle/>
        <a:p>
          <a:endParaRPr lang="en-US">
            <a:solidFill>
              <a:schemeClr val="tx1"/>
            </a:solidFill>
          </a:endParaRPr>
        </a:p>
      </dgm:t>
    </dgm:pt>
    <dgm:pt modelId="{BC908367-8D5A-4F32-BFFA-57D3A745854B}" type="sibTrans" cxnId="{C7810DC8-3710-4B6A-8786-EFFA326F561A}">
      <dgm:prSet/>
      <dgm:spPr/>
      <dgm:t>
        <a:bodyPr/>
        <a:lstStyle/>
        <a:p>
          <a:endParaRPr lang="en-US">
            <a:solidFill>
              <a:schemeClr val="tx1"/>
            </a:solidFill>
          </a:endParaRPr>
        </a:p>
      </dgm:t>
    </dgm:pt>
    <dgm:pt modelId="{71CD1273-4833-46B4-B857-4BAC56F98BF6}">
      <dgm:prSet/>
      <dgm:spPr/>
      <dgm:t>
        <a:bodyPr/>
        <a:lstStyle/>
        <a:p>
          <a:r>
            <a:rPr lang="en-US" b="1" i="0" baseline="0">
              <a:solidFill>
                <a:schemeClr val="tx1"/>
              </a:solidFill>
            </a:rPr>
            <a:t>Execute</a:t>
          </a:r>
          <a:endParaRPr lang="en-US" dirty="0">
            <a:solidFill>
              <a:schemeClr val="tx1"/>
            </a:solidFill>
          </a:endParaRPr>
        </a:p>
      </dgm:t>
    </dgm:pt>
    <dgm:pt modelId="{34EAF96B-4139-4838-B522-A7C645A84617}" type="parTrans" cxnId="{47EB7136-1FB5-4692-B4EE-332F3157E3B6}">
      <dgm:prSet/>
      <dgm:spPr/>
      <dgm:t>
        <a:bodyPr/>
        <a:lstStyle/>
        <a:p>
          <a:endParaRPr lang="en-US">
            <a:solidFill>
              <a:schemeClr val="tx1"/>
            </a:solidFill>
          </a:endParaRPr>
        </a:p>
      </dgm:t>
    </dgm:pt>
    <dgm:pt modelId="{C530E108-66E3-465B-87A7-D3FF9B8958A3}" type="sibTrans" cxnId="{47EB7136-1FB5-4692-B4EE-332F3157E3B6}">
      <dgm:prSet/>
      <dgm:spPr/>
      <dgm:t>
        <a:bodyPr/>
        <a:lstStyle/>
        <a:p>
          <a:endParaRPr lang="en-US">
            <a:solidFill>
              <a:schemeClr val="tx1"/>
            </a:solidFill>
          </a:endParaRPr>
        </a:p>
      </dgm:t>
    </dgm:pt>
    <dgm:pt modelId="{8A4E658F-351B-4872-B2FD-A890B1C88250}">
      <dgm:prSet/>
      <dgm:spPr/>
      <dgm:t>
        <a:bodyPr/>
        <a:lstStyle/>
        <a:p>
          <a:r>
            <a:rPr lang="en-US" b="1" i="0" baseline="0">
              <a:solidFill>
                <a:schemeClr val="tx1"/>
              </a:solidFill>
            </a:rPr>
            <a:t>Report</a:t>
          </a:r>
          <a:endParaRPr lang="en-US" dirty="0">
            <a:solidFill>
              <a:schemeClr val="tx1"/>
            </a:solidFill>
          </a:endParaRPr>
        </a:p>
      </dgm:t>
    </dgm:pt>
    <dgm:pt modelId="{EB58106D-5EA8-4551-B0E3-8A39672139B6}" type="parTrans" cxnId="{4921F061-C605-4E3C-BC30-2CBF3FF8BA76}">
      <dgm:prSet/>
      <dgm:spPr/>
      <dgm:t>
        <a:bodyPr/>
        <a:lstStyle/>
        <a:p>
          <a:endParaRPr lang="en-US">
            <a:solidFill>
              <a:schemeClr val="tx1"/>
            </a:solidFill>
          </a:endParaRPr>
        </a:p>
      </dgm:t>
    </dgm:pt>
    <dgm:pt modelId="{A0A83727-0C63-4111-BBA7-7C249F890854}" type="sibTrans" cxnId="{4921F061-C605-4E3C-BC30-2CBF3FF8BA76}">
      <dgm:prSet/>
      <dgm:spPr/>
      <dgm:t>
        <a:bodyPr/>
        <a:lstStyle/>
        <a:p>
          <a:endParaRPr lang="en-US">
            <a:solidFill>
              <a:schemeClr val="tx1"/>
            </a:solidFill>
          </a:endParaRPr>
        </a:p>
      </dgm:t>
    </dgm:pt>
    <dgm:pt modelId="{FFAD55FD-738C-4C71-9E1A-7273A52C889D}" type="pres">
      <dgm:prSet presAssocID="{F207DF2F-F352-43DA-AF0B-9E1AD476D28D}" presName="cycle" presStyleCnt="0">
        <dgm:presLayoutVars>
          <dgm:dir/>
          <dgm:resizeHandles val="exact"/>
        </dgm:presLayoutVars>
      </dgm:prSet>
      <dgm:spPr/>
    </dgm:pt>
    <dgm:pt modelId="{23F5A9EB-3C1A-4FD6-9EAD-19F14F267CD9}" type="pres">
      <dgm:prSet presAssocID="{9A634634-B7AD-4A05-AF0F-54091678FC3E}" presName="node" presStyleLbl="node1" presStyleIdx="0" presStyleCnt="4">
        <dgm:presLayoutVars>
          <dgm:bulletEnabled val="1"/>
        </dgm:presLayoutVars>
      </dgm:prSet>
      <dgm:spPr/>
    </dgm:pt>
    <dgm:pt modelId="{7F918904-8E28-426A-8BE5-33CCE019C55C}" type="pres">
      <dgm:prSet presAssocID="{07A52C4D-4E08-4384-B7E8-F7E2E3AD6A2B}" presName="sibTrans" presStyleLbl="sibTrans2D1" presStyleIdx="0" presStyleCnt="4"/>
      <dgm:spPr/>
    </dgm:pt>
    <dgm:pt modelId="{21B57488-D51C-40FD-B964-C24F7785A3F7}" type="pres">
      <dgm:prSet presAssocID="{07A52C4D-4E08-4384-B7E8-F7E2E3AD6A2B}" presName="connectorText" presStyleLbl="sibTrans2D1" presStyleIdx="0" presStyleCnt="4"/>
      <dgm:spPr/>
    </dgm:pt>
    <dgm:pt modelId="{B7E55AC6-6CE1-4672-9E6B-4642AD606A6A}" type="pres">
      <dgm:prSet presAssocID="{126B2FB5-563A-4615-9D52-1294622F35C3}" presName="node" presStyleLbl="node1" presStyleIdx="1" presStyleCnt="4">
        <dgm:presLayoutVars>
          <dgm:bulletEnabled val="1"/>
        </dgm:presLayoutVars>
      </dgm:prSet>
      <dgm:spPr/>
    </dgm:pt>
    <dgm:pt modelId="{2A716E01-22FF-48FD-8D1D-AE03097EB93D}" type="pres">
      <dgm:prSet presAssocID="{BC908367-8D5A-4F32-BFFA-57D3A745854B}" presName="sibTrans" presStyleLbl="sibTrans2D1" presStyleIdx="1" presStyleCnt="4"/>
      <dgm:spPr/>
    </dgm:pt>
    <dgm:pt modelId="{1EEBC234-7D38-4D5B-912D-35BC243D3510}" type="pres">
      <dgm:prSet presAssocID="{BC908367-8D5A-4F32-BFFA-57D3A745854B}" presName="connectorText" presStyleLbl="sibTrans2D1" presStyleIdx="1" presStyleCnt="4"/>
      <dgm:spPr/>
    </dgm:pt>
    <dgm:pt modelId="{929C04E5-0C66-4117-B8C3-66F372CCBDFF}" type="pres">
      <dgm:prSet presAssocID="{71CD1273-4833-46B4-B857-4BAC56F98BF6}" presName="node" presStyleLbl="node1" presStyleIdx="2" presStyleCnt="4">
        <dgm:presLayoutVars>
          <dgm:bulletEnabled val="1"/>
        </dgm:presLayoutVars>
      </dgm:prSet>
      <dgm:spPr/>
    </dgm:pt>
    <dgm:pt modelId="{1C7EB3B0-6EFD-4617-A3E8-57ED464F88A0}" type="pres">
      <dgm:prSet presAssocID="{C530E108-66E3-465B-87A7-D3FF9B8958A3}" presName="sibTrans" presStyleLbl="sibTrans2D1" presStyleIdx="2" presStyleCnt="4"/>
      <dgm:spPr/>
    </dgm:pt>
    <dgm:pt modelId="{CFECB620-EA81-41B6-A280-E60E765C99AD}" type="pres">
      <dgm:prSet presAssocID="{C530E108-66E3-465B-87A7-D3FF9B8958A3}" presName="connectorText" presStyleLbl="sibTrans2D1" presStyleIdx="2" presStyleCnt="4"/>
      <dgm:spPr/>
    </dgm:pt>
    <dgm:pt modelId="{B4CB5543-62BC-4CE2-BA9B-5E58251E45A1}" type="pres">
      <dgm:prSet presAssocID="{8A4E658F-351B-4872-B2FD-A890B1C88250}" presName="node" presStyleLbl="node1" presStyleIdx="3" presStyleCnt="4">
        <dgm:presLayoutVars>
          <dgm:bulletEnabled val="1"/>
        </dgm:presLayoutVars>
      </dgm:prSet>
      <dgm:spPr/>
    </dgm:pt>
    <dgm:pt modelId="{C32D31E4-3F8E-420B-AE88-DEA02E7F12BB}" type="pres">
      <dgm:prSet presAssocID="{A0A83727-0C63-4111-BBA7-7C249F890854}" presName="sibTrans" presStyleLbl="sibTrans2D1" presStyleIdx="3" presStyleCnt="4"/>
      <dgm:spPr/>
    </dgm:pt>
    <dgm:pt modelId="{50977F99-0769-4050-87B3-2D37B695E4C1}" type="pres">
      <dgm:prSet presAssocID="{A0A83727-0C63-4111-BBA7-7C249F890854}" presName="connectorText" presStyleLbl="sibTrans2D1" presStyleIdx="3" presStyleCnt="4"/>
      <dgm:spPr/>
    </dgm:pt>
  </dgm:ptLst>
  <dgm:cxnLst>
    <dgm:cxn modelId="{47EB7136-1FB5-4692-B4EE-332F3157E3B6}" srcId="{F207DF2F-F352-43DA-AF0B-9E1AD476D28D}" destId="{71CD1273-4833-46B4-B857-4BAC56F98BF6}" srcOrd="2" destOrd="0" parTransId="{34EAF96B-4139-4838-B522-A7C645A84617}" sibTransId="{C530E108-66E3-465B-87A7-D3FF9B8958A3}"/>
    <dgm:cxn modelId="{BAC6475E-EE51-4420-856D-EBC07042106B}" type="presOf" srcId="{C530E108-66E3-465B-87A7-D3FF9B8958A3}" destId="{1C7EB3B0-6EFD-4617-A3E8-57ED464F88A0}" srcOrd="0" destOrd="0" presId="urn:microsoft.com/office/officeart/2005/8/layout/cycle2"/>
    <dgm:cxn modelId="{4921F061-C605-4E3C-BC30-2CBF3FF8BA76}" srcId="{F207DF2F-F352-43DA-AF0B-9E1AD476D28D}" destId="{8A4E658F-351B-4872-B2FD-A890B1C88250}" srcOrd="3" destOrd="0" parTransId="{EB58106D-5EA8-4551-B0E3-8A39672139B6}" sibTransId="{A0A83727-0C63-4111-BBA7-7C249F890854}"/>
    <dgm:cxn modelId="{E099174A-3CEA-42A1-8792-B10FBB704238}" type="presOf" srcId="{BC908367-8D5A-4F32-BFFA-57D3A745854B}" destId="{2A716E01-22FF-48FD-8D1D-AE03097EB93D}" srcOrd="0" destOrd="0" presId="urn:microsoft.com/office/officeart/2005/8/layout/cycle2"/>
    <dgm:cxn modelId="{9533566B-B19E-4DF3-BAB1-136D481CEC48}" type="presOf" srcId="{126B2FB5-563A-4615-9D52-1294622F35C3}" destId="{B7E55AC6-6CE1-4672-9E6B-4642AD606A6A}" srcOrd="0" destOrd="0" presId="urn:microsoft.com/office/officeart/2005/8/layout/cycle2"/>
    <dgm:cxn modelId="{72805551-D95B-4A73-A093-F3A412131B1E}" type="presOf" srcId="{07A52C4D-4E08-4384-B7E8-F7E2E3AD6A2B}" destId="{21B57488-D51C-40FD-B964-C24F7785A3F7}" srcOrd="1" destOrd="0" presId="urn:microsoft.com/office/officeart/2005/8/layout/cycle2"/>
    <dgm:cxn modelId="{F487AC71-2754-46B3-9167-79502A61A297}" type="presOf" srcId="{A0A83727-0C63-4111-BBA7-7C249F890854}" destId="{50977F99-0769-4050-87B3-2D37B695E4C1}" srcOrd="1" destOrd="0" presId="urn:microsoft.com/office/officeart/2005/8/layout/cycle2"/>
    <dgm:cxn modelId="{7C1EAA75-74BD-4DB6-845D-71C1ABFEE0AC}" type="presOf" srcId="{9A634634-B7AD-4A05-AF0F-54091678FC3E}" destId="{23F5A9EB-3C1A-4FD6-9EAD-19F14F267CD9}" srcOrd="0" destOrd="0" presId="urn:microsoft.com/office/officeart/2005/8/layout/cycle2"/>
    <dgm:cxn modelId="{41EA2479-77CC-4C92-AC3B-9C0BA3374D0D}" type="presOf" srcId="{71CD1273-4833-46B4-B857-4BAC56F98BF6}" destId="{929C04E5-0C66-4117-B8C3-66F372CCBDFF}" srcOrd="0" destOrd="0" presId="urn:microsoft.com/office/officeart/2005/8/layout/cycle2"/>
    <dgm:cxn modelId="{5F00DE7B-5098-41F7-AFF7-12F69DDE6CA2}" srcId="{F207DF2F-F352-43DA-AF0B-9E1AD476D28D}" destId="{9A634634-B7AD-4A05-AF0F-54091678FC3E}" srcOrd="0" destOrd="0" parTransId="{1440605E-B487-4420-A02D-CCE2BEE699B9}" sibTransId="{07A52C4D-4E08-4384-B7E8-F7E2E3AD6A2B}"/>
    <dgm:cxn modelId="{43945A88-62A1-4347-8C07-5B82C40A3AB1}" type="presOf" srcId="{8A4E658F-351B-4872-B2FD-A890B1C88250}" destId="{B4CB5543-62BC-4CE2-BA9B-5E58251E45A1}" srcOrd="0" destOrd="0" presId="urn:microsoft.com/office/officeart/2005/8/layout/cycle2"/>
    <dgm:cxn modelId="{DF7A2792-5CAA-4AE0-B2AC-4032BBC10CE6}" type="presOf" srcId="{C530E108-66E3-465B-87A7-D3FF9B8958A3}" destId="{CFECB620-EA81-41B6-A280-E60E765C99AD}" srcOrd="1" destOrd="0" presId="urn:microsoft.com/office/officeart/2005/8/layout/cycle2"/>
    <dgm:cxn modelId="{267F169A-629A-49DB-92B0-BB5F87B8419D}" type="presOf" srcId="{BC908367-8D5A-4F32-BFFA-57D3A745854B}" destId="{1EEBC234-7D38-4D5B-912D-35BC243D3510}" srcOrd="1" destOrd="0" presId="urn:microsoft.com/office/officeart/2005/8/layout/cycle2"/>
    <dgm:cxn modelId="{C7810DC8-3710-4B6A-8786-EFFA326F561A}" srcId="{F207DF2F-F352-43DA-AF0B-9E1AD476D28D}" destId="{126B2FB5-563A-4615-9D52-1294622F35C3}" srcOrd="1" destOrd="0" parTransId="{C3E69F90-8B32-441B-A256-6FFBC34B5BE9}" sibTransId="{BC908367-8D5A-4F32-BFFA-57D3A745854B}"/>
    <dgm:cxn modelId="{C93D23D1-4716-4032-A84B-DBC313CF6DF3}" type="presOf" srcId="{07A52C4D-4E08-4384-B7E8-F7E2E3AD6A2B}" destId="{7F918904-8E28-426A-8BE5-33CCE019C55C}" srcOrd="0" destOrd="0" presId="urn:microsoft.com/office/officeart/2005/8/layout/cycle2"/>
    <dgm:cxn modelId="{49CD42E6-E2FD-4A1F-A9EE-7F19529EED82}" type="presOf" srcId="{A0A83727-0C63-4111-BBA7-7C249F890854}" destId="{C32D31E4-3F8E-420B-AE88-DEA02E7F12BB}" srcOrd="0" destOrd="0" presId="urn:microsoft.com/office/officeart/2005/8/layout/cycle2"/>
    <dgm:cxn modelId="{DEC9F2E8-E157-4041-B8C3-EC762008A3E2}" type="presOf" srcId="{F207DF2F-F352-43DA-AF0B-9E1AD476D28D}" destId="{FFAD55FD-738C-4C71-9E1A-7273A52C889D}" srcOrd="0" destOrd="0" presId="urn:microsoft.com/office/officeart/2005/8/layout/cycle2"/>
    <dgm:cxn modelId="{80018690-48F3-4B2C-845F-7300E5EFE294}" type="presParOf" srcId="{FFAD55FD-738C-4C71-9E1A-7273A52C889D}" destId="{23F5A9EB-3C1A-4FD6-9EAD-19F14F267CD9}" srcOrd="0" destOrd="0" presId="urn:microsoft.com/office/officeart/2005/8/layout/cycle2"/>
    <dgm:cxn modelId="{FF9A57A8-0C26-4B37-830A-697B903D4CC9}" type="presParOf" srcId="{FFAD55FD-738C-4C71-9E1A-7273A52C889D}" destId="{7F918904-8E28-426A-8BE5-33CCE019C55C}" srcOrd="1" destOrd="0" presId="urn:microsoft.com/office/officeart/2005/8/layout/cycle2"/>
    <dgm:cxn modelId="{DF4C6CD7-A68C-4535-92EF-ADFD75699699}" type="presParOf" srcId="{7F918904-8E28-426A-8BE5-33CCE019C55C}" destId="{21B57488-D51C-40FD-B964-C24F7785A3F7}" srcOrd="0" destOrd="0" presId="urn:microsoft.com/office/officeart/2005/8/layout/cycle2"/>
    <dgm:cxn modelId="{1DE8DA71-5ADF-437A-9D63-90446CFF03CB}" type="presParOf" srcId="{FFAD55FD-738C-4C71-9E1A-7273A52C889D}" destId="{B7E55AC6-6CE1-4672-9E6B-4642AD606A6A}" srcOrd="2" destOrd="0" presId="urn:microsoft.com/office/officeart/2005/8/layout/cycle2"/>
    <dgm:cxn modelId="{E2281DB7-C986-46FF-B450-4F07D9CDC50D}" type="presParOf" srcId="{FFAD55FD-738C-4C71-9E1A-7273A52C889D}" destId="{2A716E01-22FF-48FD-8D1D-AE03097EB93D}" srcOrd="3" destOrd="0" presId="urn:microsoft.com/office/officeart/2005/8/layout/cycle2"/>
    <dgm:cxn modelId="{2E9D945A-E193-44C5-A001-E7F327487452}" type="presParOf" srcId="{2A716E01-22FF-48FD-8D1D-AE03097EB93D}" destId="{1EEBC234-7D38-4D5B-912D-35BC243D3510}" srcOrd="0" destOrd="0" presId="urn:microsoft.com/office/officeart/2005/8/layout/cycle2"/>
    <dgm:cxn modelId="{A07C3478-524D-421D-B218-B515DB495958}" type="presParOf" srcId="{FFAD55FD-738C-4C71-9E1A-7273A52C889D}" destId="{929C04E5-0C66-4117-B8C3-66F372CCBDFF}" srcOrd="4" destOrd="0" presId="urn:microsoft.com/office/officeart/2005/8/layout/cycle2"/>
    <dgm:cxn modelId="{46C84A1D-F854-4883-82AB-88DD81B11B06}" type="presParOf" srcId="{FFAD55FD-738C-4C71-9E1A-7273A52C889D}" destId="{1C7EB3B0-6EFD-4617-A3E8-57ED464F88A0}" srcOrd="5" destOrd="0" presId="urn:microsoft.com/office/officeart/2005/8/layout/cycle2"/>
    <dgm:cxn modelId="{BE95A7B9-A12B-4890-852F-9FD1029E69FA}" type="presParOf" srcId="{1C7EB3B0-6EFD-4617-A3E8-57ED464F88A0}" destId="{CFECB620-EA81-41B6-A280-E60E765C99AD}" srcOrd="0" destOrd="0" presId="urn:microsoft.com/office/officeart/2005/8/layout/cycle2"/>
    <dgm:cxn modelId="{30582764-041B-43C8-A977-CEB4E8CF6AB9}" type="presParOf" srcId="{FFAD55FD-738C-4C71-9E1A-7273A52C889D}" destId="{B4CB5543-62BC-4CE2-BA9B-5E58251E45A1}" srcOrd="6" destOrd="0" presId="urn:microsoft.com/office/officeart/2005/8/layout/cycle2"/>
    <dgm:cxn modelId="{6DA8AC43-DB65-45F9-9147-6384C0518AA5}" type="presParOf" srcId="{FFAD55FD-738C-4C71-9E1A-7273A52C889D}" destId="{C32D31E4-3F8E-420B-AE88-DEA02E7F12BB}" srcOrd="7" destOrd="0" presId="urn:microsoft.com/office/officeart/2005/8/layout/cycle2"/>
    <dgm:cxn modelId="{C5E6EADC-9458-4D97-B186-3AF6A9D23027}" type="presParOf" srcId="{C32D31E4-3F8E-420B-AE88-DEA02E7F12BB}" destId="{50977F99-0769-4050-87B3-2D37B695E4C1}" srcOrd="0" destOrd="0" presId="urn:microsoft.com/office/officeart/2005/8/layout/cycle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7E5CCE6-64B6-4B3E-BC62-BC00F8DC5496}" type="doc">
      <dgm:prSet loTypeId="urn:microsoft.com/office/officeart/2005/8/layout/cycle2" loCatId="cycle" qsTypeId="urn:microsoft.com/office/officeart/2005/8/quickstyle/simple1" qsCatId="simple" csTypeId="urn:microsoft.com/office/officeart/2005/8/colors/accent1_2" csCatId="accent1" phldr="1"/>
      <dgm:spPr/>
      <dgm:t>
        <a:bodyPr/>
        <a:lstStyle/>
        <a:p>
          <a:endParaRPr lang="en-US"/>
        </a:p>
      </dgm:t>
    </dgm:pt>
    <dgm:pt modelId="{57DD9D44-01BB-467E-B551-A6B51B9F18C2}">
      <dgm:prSet custT="1"/>
      <dgm:spPr/>
      <dgm:t>
        <a:bodyPr/>
        <a:lstStyle/>
        <a:p>
          <a:r>
            <a:rPr lang="en-US" sz="1400" baseline="0" dirty="0"/>
            <a:t>Confirm the current environ-</a:t>
          </a:r>
          <a:r>
            <a:rPr lang="en-US" sz="1400" baseline="0" dirty="0" err="1"/>
            <a:t>ment</a:t>
          </a:r>
          <a:endParaRPr lang="en-US" sz="1400" dirty="0"/>
        </a:p>
      </dgm:t>
    </dgm:pt>
    <dgm:pt modelId="{1540BB30-E736-44F1-9901-8718EAD5ED17}" type="parTrans" cxnId="{3AC3F958-2B75-417B-A185-D5A74873B010}">
      <dgm:prSet/>
      <dgm:spPr/>
      <dgm:t>
        <a:bodyPr/>
        <a:lstStyle/>
        <a:p>
          <a:endParaRPr lang="en-US" sz="4000"/>
        </a:p>
      </dgm:t>
    </dgm:pt>
    <dgm:pt modelId="{EE2B6A31-A583-4792-87DD-827B4EDA0C1B}" type="sibTrans" cxnId="{3AC3F958-2B75-417B-A185-D5A74873B010}">
      <dgm:prSet custT="1"/>
      <dgm:spPr/>
      <dgm:t>
        <a:bodyPr/>
        <a:lstStyle/>
        <a:p>
          <a:endParaRPr lang="en-US" sz="1100"/>
        </a:p>
      </dgm:t>
    </dgm:pt>
    <dgm:pt modelId="{A36AB800-7BCD-4473-B127-1DF36A9E3B35}">
      <dgm:prSet custT="1"/>
      <dgm:spPr/>
      <dgm:t>
        <a:bodyPr/>
        <a:lstStyle/>
        <a:p>
          <a:r>
            <a:rPr lang="en-US" sz="1400" baseline="0"/>
            <a:t>Baseline against the standard</a:t>
          </a:r>
          <a:endParaRPr lang="en-US" sz="1400"/>
        </a:p>
      </dgm:t>
    </dgm:pt>
    <dgm:pt modelId="{1BD6AF22-D63F-489E-8F23-B4BD0BC4BF0B}" type="parTrans" cxnId="{9F3483FB-921D-4473-BE0E-9EE0C28490FB}">
      <dgm:prSet/>
      <dgm:spPr/>
      <dgm:t>
        <a:bodyPr/>
        <a:lstStyle/>
        <a:p>
          <a:endParaRPr lang="en-US" sz="4000"/>
        </a:p>
      </dgm:t>
    </dgm:pt>
    <dgm:pt modelId="{4C8A405B-29DB-4BFA-9085-19FDA02ED849}" type="sibTrans" cxnId="{9F3483FB-921D-4473-BE0E-9EE0C28490FB}">
      <dgm:prSet custT="1"/>
      <dgm:spPr/>
      <dgm:t>
        <a:bodyPr/>
        <a:lstStyle/>
        <a:p>
          <a:endParaRPr lang="en-US" sz="1100"/>
        </a:p>
      </dgm:t>
    </dgm:pt>
    <dgm:pt modelId="{892211F7-ADD7-4B7E-9675-2AC2BD7C746E}">
      <dgm:prSet custT="1"/>
      <dgm:spPr/>
      <dgm:t>
        <a:bodyPr/>
        <a:lstStyle/>
        <a:p>
          <a:r>
            <a:rPr lang="en-US" sz="1400" baseline="0"/>
            <a:t>Clarify/Set goals</a:t>
          </a:r>
          <a:endParaRPr lang="en-US" sz="1400"/>
        </a:p>
      </dgm:t>
    </dgm:pt>
    <dgm:pt modelId="{7E5DB31F-2C98-459B-A909-E728D00425C9}" type="parTrans" cxnId="{F4117CEA-973D-4AA0-A49C-D6AAB2A5966E}">
      <dgm:prSet/>
      <dgm:spPr/>
      <dgm:t>
        <a:bodyPr/>
        <a:lstStyle/>
        <a:p>
          <a:endParaRPr lang="en-US" sz="4000"/>
        </a:p>
      </dgm:t>
    </dgm:pt>
    <dgm:pt modelId="{82E440A2-2EF1-4B3A-922C-1196B606C8E9}" type="sibTrans" cxnId="{F4117CEA-973D-4AA0-A49C-D6AAB2A5966E}">
      <dgm:prSet custT="1"/>
      <dgm:spPr/>
      <dgm:t>
        <a:bodyPr/>
        <a:lstStyle/>
        <a:p>
          <a:endParaRPr lang="en-US" sz="1100"/>
        </a:p>
      </dgm:t>
    </dgm:pt>
    <dgm:pt modelId="{C99A5D46-6E34-4A2A-9130-F03B0984287A}">
      <dgm:prSet custT="1"/>
      <dgm:spPr/>
      <dgm:t>
        <a:bodyPr/>
        <a:lstStyle/>
        <a:p>
          <a:r>
            <a:rPr lang="en-US" sz="1400" baseline="0"/>
            <a:t>Determine gaps</a:t>
          </a:r>
          <a:endParaRPr lang="en-US" sz="1400"/>
        </a:p>
      </dgm:t>
    </dgm:pt>
    <dgm:pt modelId="{D31785A8-3CDF-4A2B-91B2-ACC59D4C8C9F}" type="parTrans" cxnId="{B8B58B83-E624-4FD0-8C85-9251C1DF3BCF}">
      <dgm:prSet/>
      <dgm:spPr/>
      <dgm:t>
        <a:bodyPr/>
        <a:lstStyle/>
        <a:p>
          <a:endParaRPr lang="en-US" sz="4000"/>
        </a:p>
      </dgm:t>
    </dgm:pt>
    <dgm:pt modelId="{9836A1B1-8C55-4FE2-BAC7-C1F4E7055866}" type="sibTrans" cxnId="{B8B58B83-E624-4FD0-8C85-9251C1DF3BCF}">
      <dgm:prSet custT="1"/>
      <dgm:spPr/>
      <dgm:t>
        <a:bodyPr/>
        <a:lstStyle/>
        <a:p>
          <a:endParaRPr lang="en-US" sz="1100"/>
        </a:p>
      </dgm:t>
    </dgm:pt>
    <dgm:pt modelId="{FD3E4ABE-98F5-425E-81BD-654B33B2DD4A}">
      <dgm:prSet custT="1"/>
      <dgm:spPr/>
      <dgm:t>
        <a:bodyPr/>
        <a:lstStyle/>
        <a:p>
          <a:r>
            <a:rPr lang="en-US" sz="1400" baseline="0"/>
            <a:t>Analyze gaps for risk and priority</a:t>
          </a:r>
          <a:endParaRPr lang="en-US" sz="1400"/>
        </a:p>
      </dgm:t>
    </dgm:pt>
    <dgm:pt modelId="{B4806346-0B41-4BFA-BAB0-722DA60D19FD}" type="parTrans" cxnId="{C1918B1E-1070-478D-926B-A496DC328D6A}">
      <dgm:prSet/>
      <dgm:spPr/>
      <dgm:t>
        <a:bodyPr/>
        <a:lstStyle/>
        <a:p>
          <a:endParaRPr lang="en-US" sz="4000"/>
        </a:p>
      </dgm:t>
    </dgm:pt>
    <dgm:pt modelId="{53B076CB-0FF9-4900-B137-D23BB2D164EA}" type="sibTrans" cxnId="{C1918B1E-1070-478D-926B-A496DC328D6A}">
      <dgm:prSet custT="1"/>
      <dgm:spPr/>
      <dgm:t>
        <a:bodyPr/>
        <a:lstStyle/>
        <a:p>
          <a:endParaRPr lang="en-US" sz="1100"/>
        </a:p>
      </dgm:t>
    </dgm:pt>
    <dgm:pt modelId="{3B0A5F82-668E-45FA-83CA-3F6D5A54ACA8}">
      <dgm:prSet custT="1"/>
      <dgm:spPr/>
      <dgm:t>
        <a:bodyPr/>
        <a:lstStyle/>
        <a:p>
          <a:r>
            <a:rPr lang="en-US" sz="1400" baseline="0" dirty="0"/>
            <a:t>Establish the implement-</a:t>
          </a:r>
          <a:br>
            <a:rPr lang="en-US" sz="1400" baseline="0" dirty="0"/>
          </a:br>
          <a:r>
            <a:rPr lang="en-US" sz="1400" baseline="0" dirty="0" err="1"/>
            <a:t>ation</a:t>
          </a:r>
          <a:r>
            <a:rPr lang="en-US" sz="1400" baseline="0" dirty="0"/>
            <a:t> plan</a:t>
          </a:r>
          <a:endParaRPr lang="en-US" sz="1400" dirty="0"/>
        </a:p>
      </dgm:t>
    </dgm:pt>
    <dgm:pt modelId="{6543803D-F93D-44EF-A9E6-9713B7FEF057}" type="parTrans" cxnId="{4D071E8C-9810-45EC-A6DF-BAE8E898E5BF}">
      <dgm:prSet/>
      <dgm:spPr/>
      <dgm:t>
        <a:bodyPr/>
        <a:lstStyle/>
        <a:p>
          <a:endParaRPr lang="en-US" sz="4000"/>
        </a:p>
      </dgm:t>
    </dgm:pt>
    <dgm:pt modelId="{AB726DFB-D24E-423F-9880-9495C6751EB6}" type="sibTrans" cxnId="{4D071E8C-9810-45EC-A6DF-BAE8E898E5BF}">
      <dgm:prSet custT="1"/>
      <dgm:spPr/>
      <dgm:t>
        <a:bodyPr/>
        <a:lstStyle/>
        <a:p>
          <a:endParaRPr lang="en-US" sz="1100"/>
        </a:p>
      </dgm:t>
    </dgm:pt>
    <dgm:pt modelId="{3DECC6D9-334E-4C42-8703-97BA5C3155CB}">
      <dgm:prSet custT="1"/>
      <dgm:spPr/>
      <dgm:t>
        <a:bodyPr/>
        <a:lstStyle/>
        <a:p>
          <a:r>
            <a:rPr lang="en-US" sz="1400" baseline="0" dirty="0"/>
            <a:t>Monitor, review, and update</a:t>
          </a:r>
          <a:endParaRPr lang="en-US" sz="1400" dirty="0"/>
        </a:p>
      </dgm:t>
    </dgm:pt>
    <dgm:pt modelId="{9237247D-1982-405A-902F-90F5779238F1}" type="parTrans" cxnId="{C8274A8D-FDAA-4999-AECD-6A50A41FB058}">
      <dgm:prSet/>
      <dgm:spPr/>
      <dgm:t>
        <a:bodyPr/>
        <a:lstStyle/>
        <a:p>
          <a:endParaRPr lang="en-US" sz="4000"/>
        </a:p>
      </dgm:t>
    </dgm:pt>
    <dgm:pt modelId="{C3789F71-BA96-4605-ADD3-DF50BE29FA4B}" type="sibTrans" cxnId="{C8274A8D-FDAA-4999-AECD-6A50A41FB058}">
      <dgm:prSet custT="1"/>
      <dgm:spPr/>
      <dgm:t>
        <a:bodyPr/>
        <a:lstStyle/>
        <a:p>
          <a:endParaRPr lang="en-US" sz="1100"/>
        </a:p>
      </dgm:t>
    </dgm:pt>
    <dgm:pt modelId="{8F9A3552-1572-4B46-BA2F-A8C7DADEE719}" type="pres">
      <dgm:prSet presAssocID="{C7E5CCE6-64B6-4B3E-BC62-BC00F8DC5496}" presName="cycle" presStyleCnt="0">
        <dgm:presLayoutVars>
          <dgm:dir/>
          <dgm:resizeHandles val="exact"/>
        </dgm:presLayoutVars>
      </dgm:prSet>
      <dgm:spPr/>
    </dgm:pt>
    <dgm:pt modelId="{94ADB4EF-849C-4B52-A4EB-456C135639F4}" type="pres">
      <dgm:prSet presAssocID="{57DD9D44-01BB-467E-B551-A6B51B9F18C2}" presName="node" presStyleLbl="node1" presStyleIdx="0" presStyleCnt="7" custScaleX="115440" custScaleY="115440">
        <dgm:presLayoutVars>
          <dgm:bulletEnabled val="1"/>
        </dgm:presLayoutVars>
      </dgm:prSet>
      <dgm:spPr/>
    </dgm:pt>
    <dgm:pt modelId="{07DBA1D4-6ACC-42DF-8E57-D8ECB736A8DE}" type="pres">
      <dgm:prSet presAssocID="{EE2B6A31-A583-4792-87DD-827B4EDA0C1B}" presName="sibTrans" presStyleLbl="sibTrans2D1" presStyleIdx="0" presStyleCnt="7"/>
      <dgm:spPr/>
    </dgm:pt>
    <dgm:pt modelId="{0387BB23-FACC-4209-A6EF-EABA061A8B30}" type="pres">
      <dgm:prSet presAssocID="{EE2B6A31-A583-4792-87DD-827B4EDA0C1B}" presName="connectorText" presStyleLbl="sibTrans2D1" presStyleIdx="0" presStyleCnt="7"/>
      <dgm:spPr/>
    </dgm:pt>
    <dgm:pt modelId="{4948EE9E-F286-44C3-91B3-2AD88ABF3277}" type="pres">
      <dgm:prSet presAssocID="{A36AB800-7BCD-4473-B127-1DF36A9E3B35}" presName="node" presStyleLbl="node1" presStyleIdx="1" presStyleCnt="7" custScaleX="115440" custScaleY="115440">
        <dgm:presLayoutVars>
          <dgm:bulletEnabled val="1"/>
        </dgm:presLayoutVars>
      </dgm:prSet>
      <dgm:spPr/>
    </dgm:pt>
    <dgm:pt modelId="{C2D88D97-3C96-40D0-A93D-80A6BD30DC82}" type="pres">
      <dgm:prSet presAssocID="{4C8A405B-29DB-4BFA-9085-19FDA02ED849}" presName="sibTrans" presStyleLbl="sibTrans2D1" presStyleIdx="1" presStyleCnt="7"/>
      <dgm:spPr/>
    </dgm:pt>
    <dgm:pt modelId="{5158FED0-94E2-4B1E-BC82-F898CD899002}" type="pres">
      <dgm:prSet presAssocID="{4C8A405B-29DB-4BFA-9085-19FDA02ED849}" presName="connectorText" presStyleLbl="sibTrans2D1" presStyleIdx="1" presStyleCnt="7"/>
      <dgm:spPr/>
    </dgm:pt>
    <dgm:pt modelId="{116E12C9-3A77-44BD-BA56-8538E6E01D0E}" type="pres">
      <dgm:prSet presAssocID="{892211F7-ADD7-4B7E-9675-2AC2BD7C746E}" presName="node" presStyleLbl="node1" presStyleIdx="2" presStyleCnt="7" custScaleX="115440" custScaleY="115440">
        <dgm:presLayoutVars>
          <dgm:bulletEnabled val="1"/>
        </dgm:presLayoutVars>
      </dgm:prSet>
      <dgm:spPr/>
    </dgm:pt>
    <dgm:pt modelId="{5A4E5245-5929-40A5-A319-2FC6BF18861B}" type="pres">
      <dgm:prSet presAssocID="{82E440A2-2EF1-4B3A-922C-1196B606C8E9}" presName="sibTrans" presStyleLbl="sibTrans2D1" presStyleIdx="2" presStyleCnt="7"/>
      <dgm:spPr/>
    </dgm:pt>
    <dgm:pt modelId="{E56E5C67-DFFB-42B1-A5D8-E211F653D71D}" type="pres">
      <dgm:prSet presAssocID="{82E440A2-2EF1-4B3A-922C-1196B606C8E9}" presName="connectorText" presStyleLbl="sibTrans2D1" presStyleIdx="2" presStyleCnt="7"/>
      <dgm:spPr/>
    </dgm:pt>
    <dgm:pt modelId="{CA13451E-65C2-4971-8434-B21D3DDB319B}" type="pres">
      <dgm:prSet presAssocID="{C99A5D46-6E34-4A2A-9130-F03B0984287A}" presName="node" presStyleLbl="node1" presStyleIdx="3" presStyleCnt="7" custScaleX="115440" custScaleY="115440">
        <dgm:presLayoutVars>
          <dgm:bulletEnabled val="1"/>
        </dgm:presLayoutVars>
      </dgm:prSet>
      <dgm:spPr/>
    </dgm:pt>
    <dgm:pt modelId="{89C7C776-626A-40A5-85F6-EA8F4C8F8335}" type="pres">
      <dgm:prSet presAssocID="{9836A1B1-8C55-4FE2-BAC7-C1F4E7055866}" presName="sibTrans" presStyleLbl="sibTrans2D1" presStyleIdx="3" presStyleCnt="7"/>
      <dgm:spPr/>
    </dgm:pt>
    <dgm:pt modelId="{133400B2-5ECE-45B2-89A5-14D8F20C6088}" type="pres">
      <dgm:prSet presAssocID="{9836A1B1-8C55-4FE2-BAC7-C1F4E7055866}" presName="connectorText" presStyleLbl="sibTrans2D1" presStyleIdx="3" presStyleCnt="7"/>
      <dgm:spPr/>
    </dgm:pt>
    <dgm:pt modelId="{C673DB0E-5266-41DB-87CC-61DD03D02F52}" type="pres">
      <dgm:prSet presAssocID="{FD3E4ABE-98F5-425E-81BD-654B33B2DD4A}" presName="node" presStyleLbl="node1" presStyleIdx="4" presStyleCnt="7" custScaleX="115440" custScaleY="115440">
        <dgm:presLayoutVars>
          <dgm:bulletEnabled val="1"/>
        </dgm:presLayoutVars>
      </dgm:prSet>
      <dgm:spPr/>
    </dgm:pt>
    <dgm:pt modelId="{53956B39-0E1C-4F54-9E0D-73FD89869AB8}" type="pres">
      <dgm:prSet presAssocID="{53B076CB-0FF9-4900-B137-D23BB2D164EA}" presName="sibTrans" presStyleLbl="sibTrans2D1" presStyleIdx="4" presStyleCnt="7"/>
      <dgm:spPr/>
    </dgm:pt>
    <dgm:pt modelId="{C3813AFD-9D09-4D46-BF7E-1D110DE954A1}" type="pres">
      <dgm:prSet presAssocID="{53B076CB-0FF9-4900-B137-D23BB2D164EA}" presName="connectorText" presStyleLbl="sibTrans2D1" presStyleIdx="4" presStyleCnt="7"/>
      <dgm:spPr/>
    </dgm:pt>
    <dgm:pt modelId="{13F3D37A-E05A-4EAF-8418-53ECC0B33A82}" type="pres">
      <dgm:prSet presAssocID="{3B0A5F82-668E-45FA-83CA-3F6D5A54ACA8}" presName="node" presStyleLbl="node1" presStyleIdx="5" presStyleCnt="7" custScaleX="115440" custScaleY="115440">
        <dgm:presLayoutVars>
          <dgm:bulletEnabled val="1"/>
        </dgm:presLayoutVars>
      </dgm:prSet>
      <dgm:spPr/>
    </dgm:pt>
    <dgm:pt modelId="{904B83C8-84EE-495E-BBA6-DABFA2B2E1C0}" type="pres">
      <dgm:prSet presAssocID="{AB726DFB-D24E-423F-9880-9495C6751EB6}" presName="sibTrans" presStyleLbl="sibTrans2D1" presStyleIdx="5" presStyleCnt="7"/>
      <dgm:spPr/>
    </dgm:pt>
    <dgm:pt modelId="{72DFBFE9-D178-4368-A02A-EEC9385D119F}" type="pres">
      <dgm:prSet presAssocID="{AB726DFB-D24E-423F-9880-9495C6751EB6}" presName="connectorText" presStyleLbl="sibTrans2D1" presStyleIdx="5" presStyleCnt="7"/>
      <dgm:spPr/>
    </dgm:pt>
    <dgm:pt modelId="{F8AA8BEB-D98F-4290-A2BF-FAE2FFADBBD8}" type="pres">
      <dgm:prSet presAssocID="{3DECC6D9-334E-4C42-8703-97BA5C3155CB}" presName="node" presStyleLbl="node1" presStyleIdx="6" presStyleCnt="7" custScaleX="115440" custScaleY="115440">
        <dgm:presLayoutVars>
          <dgm:bulletEnabled val="1"/>
        </dgm:presLayoutVars>
      </dgm:prSet>
      <dgm:spPr/>
    </dgm:pt>
    <dgm:pt modelId="{91E674C6-6C7F-4E9D-9A5E-5BBFB54C40D3}" type="pres">
      <dgm:prSet presAssocID="{C3789F71-BA96-4605-ADD3-DF50BE29FA4B}" presName="sibTrans" presStyleLbl="sibTrans2D1" presStyleIdx="6" presStyleCnt="7"/>
      <dgm:spPr/>
    </dgm:pt>
    <dgm:pt modelId="{7AD77A47-1B64-4070-9C95-CE6EF8C116D2}" type="pres">
      <dgm:prSet presAssocID="{C3789F71-BA96-4605-ADD3-DF50BE29FA4B}" presName="connectorText" presStyleLbl="sibTrans2D1" presStyleIdx="6" presStyleCnt="7"/>
      <dgm:spPr/>
    </dgm:pt>
  </dgm:ptLst>
  <dgm:cxnLst>
    <dgm:cxn modelId="{0D71BE0A-8C9C-4932-B9EB-06FAA5BEA3C0}" type="presOf" srcId="{53B076CB-0FF9-4900-B137-D23BB2D164EA}" destId="{C3813AFD-9D09-4D46-BF7E-1D110DE954A1}" srcOrd="1" destOrd="0" presId="urn:microsoft.com/office/officeart/2005/8/layout/cycle2"/>
    <dgm:cxn modelId="{F5C7F60A-C01F-48E0-8536-3D47D71C5FF5}" type="presOf" srcId="{AB726DFB-D24E-423F-9880-9495C6751EB6}" destId="{904B83C8-84EE-495E-BBA6-DABFA2B2E1C0}" srcOrd="0" destOrd="0" presId="urn:microsoft.com/office/officeart/2005/8/layout/cycle2"/>
    <dgm:cxn modelId="{D9043912-70D9-4E68-BAC1-11EA6B3759AE}" type="presOf" srcId="{892211F7-ADD7-4B7E-9675-2AC2BD7C746E}" destId="{116E12C9-3A77-44BD-BA56-8538E6E01D0E}" srcOrd="0" destOrd="0" presId="urn:microsoft.com/office/officeart/2005/8/layout/cycle2"/>
    <dgm:cxn modelId="{C1918B1E-1070-478D-926B-A496DC328D6A}" srcId="{C7E5CCE6-64B6-4B3E-BC62-BC00F8DC5496}" destId="{FD3E4ABE-98F5-425E-81BD-654B33B2DD4A}" srcOrd="4" destOrd="0" parTransId="{B4806346-0B41-4BFA-BAB0-722DA60D19FD}" sibTransId="{53B076CB-0FF9-4900-B137-D23BB2D164EA}"/>
    <dgm:cxn modelId="{6F1E7524-E9DC-4103-9DE9-D6BE437C47E6}" type="presOf" srcId="{A36AB800-7BCD-4473-B127-1DF36A9E3B35}" destId="{4948EE9E-F286-44C3-91B3-2AD88ABF3277}" srcOrd="0" destOrd="0" presId="urn:microsoft.com/office/officeart/2005/8/layout/cycle2"/>
    <dgm:cxn modelId="{713A7B29-B23A-40FC-8D4F-B9EC1E45F2C8}" type="presOf" srcId="{EE2B6A31-A583-4792-87DD-827B4EDA0C1B}" destId="{0387BB23-FACC-4209-A6EF-EABA061A8B30}" srcOrd="1" destOrd="0" presId="urn:microsoft.com/office/officeart/2005/8/layout/cycle2"/>
    <dgm:cxn modelId="{E8F60B2A-0F4B-48E1-91DC-773D74344BA2}" type="presOf" srcId="{9836A1B1-8C55-4FE2-BAC7-C1F4E7055866}" destId="{89C7C776-626A-40A5-85F6-EA8F4C8F8335}" srcOrd="0" destOrd="0" presId="urn:microsoft.com/office/officeart/2005/8/layout/cycle2"/>
    <dgm:cxn modelId="{DAC35A32-A5EE-4718-9F85-16555E1AC01C}" type="presOf" srcId="{C3789F71-BA96-4605-ADD3-DF50BE29FA4B}" destId="{7AD77A47-1B64-4070-9C95-CE6EF8C116D2}" srcOrd="1" destOrd="0" presId="urn:microsoft.com/office/officeart/2005/8/layout/cycle2"/>
    <dgm:cxn modelId="{CB722763-D0ED-41C4-8F25-D5B055452562}" type="presOf" srcId="{3DECC6D9-334E-4C42-8703-97BA5C3155CB}" destId="{F8AA8BEB-D98F-4290-A2BF-FAE2FFADBBD8}" srcOrd="0" destOrd="0" presId="urn:microsoft.com/office/officeart/2005/8/layout/cycle2"/>
    <dgm:cxn modelId="{AEA33045-F7AA-45E2-BB9E-C1E23F184DAC}" type="presOf" srcId="{4C8A405B-29DB-4BFA-9085-19FDA02ED849}" destId="{C2D88D97-3C96-40D0-A93D-80A6BD30DC82}" srcOrd="0" destOrd="0" presId="urn:microsoft.com/office/officeart/2005/8/layout/cycle2"/>
    <dgm:cxn modelId="{4AE05B66-3137-48FD-9A57-6DBADE8A7D49}" type="presOf" srcId="{82E440A2-2EF1-4B3A-922C-1196B606C8E9}" destId="{E56E5C67-DFFB-42B1-A5D8-E211F653D71D}" srcOrd="1" destOrd="0" presId="urn:microsoft.com/office/officeart/2005/8/layout/cycle2"/>
    <dgm:cxn modelId="{0C56316D-32D8-4B1F-9F93-7DFC7DA444F2}" type="presOf" srcId="{C3789F71-BA96-4605-ADD3-DF50BE29FA4B}" destId="{91E674C6-6C7F-4E9D-9A5E-5BBFB54C40D3}" srcOrd="0" destOrd="0" presId="urn:microsoft.com/office/officeart/2005/8/layout/cycle2"/>
    <dgm:cxn modelId="{2BAC6871-DD56-4B0A-89CB-56563D0940BC}" type="presOf" srcId="{C99A5D46-6E34-4A2A-9130-F03B0984287A}" destId="{CA13451E-65C2-4971-8434-B21D3DDB319B}" srcOrd="0" destOrd="0" presId="urn:microsoft.com/office/officeart/2005/8/layout/cycle2"/>
    <dgm:cxn modelId="{3AC3F958-2B75-417B-A185-D5A74873B010}" srcId="{C7E5CCE6-64B6-4B3E-BC62-BC00F8DC5496}" destId="{57DD9D44-01BB-467E-B551-A6B51B9F18C2}" srcOrd="0" destOrd="0" parTransId="{1540BB30-E736-44F1-9901-8718EAD5ED17}" sibTransId="{EE2B6A31-A583-4792-87DD-827B4EDA0C1B}"/>
    <dgm:cxn modelId="{B8B58B83-E624-4FD0-8C85-9251C1DF3BCF}" srcId="{C7E5CCE6-64B6-4B3E-BC62-BC00F8DC5496}" destId="{C99A5D46-6E34-4A2A-9130-F03B0984287A}" srcOrd="3" destOrd="0" parTransId="{D31785A8-3CDF-4A2B-91B2-ACC59D4C8C9F}" sibTransId="{9836A1B1-8C55-4FE2-BAC7-C1F4E7055866}"/>
    <dgm:cxn modelId="{B1CC0388-4399-4E9C-A0AB-D3A9FAF3EE13}" type="presOf" srcId="{EE2B6A31-A583-4792-87DD-827B4EDA0C1B}" destId="{07DBA1D4-6ACC-42DF-8E57-D8ECB736A8DE}" srcOrd="0" destOrd="0" presId="urn:microsoft.com/office/officeart/2005/8/layout/cycle2"/>
    <dgm:cxn modelId="{4D071E8C-9810-45EC-A6DF-BAE8E898E5BF}" srcId="{C7E5CCE6-64B6-4B3E-BC62-BC00F8DC5496}" destId="{3B0A5F82-668E-45FA-83CA-3F6D5A54ACA8}" srcOrd="5" destOrd="0" parTransId="{6543803D-F93D-44EF-A9E6-9713B7FEF057}" sibTransId="{AB726DFB-D24E-423F-9880-9495C6751EB6}"/>
    <dgm:cxn modelId="{C8274A8D-FDAA-4999-AECD-6A50A41FB058}" srcId="{C7E5CCE6-64B6-4B3E-BC62-BC00F8DC5496}" destId="{3DECC6D9-334E-4C42-8703-97BA5C3155CB}" srcOrd="6" destOrd="0" parTransId="{9237247D-1982-405A-902F-90F5779238F1}" sibTransId="{C3789F71-BA96-4605-ADD3-DF50BE29FA4B}"/>
    <dgm:cxn modelId="{EB96AC94-4D59-410B-81AD-1DEF2625AB99}" type="presOf" srcId="{82E440A2-2EF1-4B3A-922C-1196B606C8E9}" destId="{5A4E5245-5929-40A5-A319-2FC6BF18861B}" srcOrd="0" destOrd="0" presId="urn:microsoft.com/office/officeart/2005/8/layout/cycle2"/>
    <dgm:cxn modelId="{A41D5396-4B91-4834-A8C5-D1CB94B79E3A}" type="presOf" srcId="{C7E5CCE6-64B6-4B3E-BC62-BC00F8DC5496}" destId="{8F9A3552-1572-4B46-BA2F-A8C7DADEE719}" srcOrd="0" destOrd="0" presId="urn:microsoft.com/office/officeart/2005/8/layout/cycle2"/>
    <dgm:cxn modelId="{56732B99-34C4-4C65-BBEA-2B4516FE1CC3}" type="presOf" srcId="{57DD9D44-01BB-467E-B551-A6B51B9F18C2}" destId="{94ADB4EF-849C-4B52-A4EB-456C135639F4}" srcOrd="0" destOrd="0" presId="urn:microsoft.com/office/officeart/2005/8/layout/cycle2"/>
    <dgm:cxn modelId="{D10BC9B3-E6C0-48A2-9E81-DA1750BE7E16}" type="presOf" srcId="{4C8A405B-29DB-4BFA-9085-19FDA02ED849}" destId="{5158FED0-94E2-4B1E-BC82-F898CD899002}" srcOrd="1" destOrd="0" presId="urn:microsoft.com/office/officeart/2005/8/layout/cycle2"/>
    <dgm:cxn modelId="{CA8DDFB7-B13D-4C13-BEBC-27A20AFC68D2}" type="presOf" srcId="{AB726DFB-D24E-423F-9880-9495C6751EB6}" destId="{72DFBFE9-D178-4368-A02A-EEC9385D119F}" srcOrd="1" destOrd="0" presId="urn:microsoft.com/office/officeart/2005/8/layout/cycle2"/>
    <dgm:cxn modelId="{5131F3BF-B8B7-4EEE-9151-313784FF8AEF}" type="presOf" srcId="{FD3E4ABE-98F5-425E-81BD-654B33B2DD4A}" destId="{C673DB0E-5266-41DB-87CC-61DD03D02F52}" srcOrd="0" destOrd="0" presId="urn:microsoft.com/office/officeart/2005/8/layout/cycle2"/>
    <dgm:cxn modelId="{67A167C6-8BB2-4307-9DB4-3820FBBA0074}" type="presOf" srcId="{53B076CB-0FF9-4900-B137-D23BB2D164EA}" destId="{53956B39-0E1C-4F54-9E0D-73FD89869AB8}" srcOrd="0" destOrd="0" presId="urn:microsoft.com/office/officeart/2005/8/layout/cycle2"/>
    <dgm:cxn modelId="{BAAF37CC-D98F-416C-BC3E-9A2735795FED}" type="presOf" srcId="{9836A1B1-8C55-4FE2-BAC7-C1F4E7055866}" destId="{133400B2-5ECE-45B2-89A5-14D8F20C6088}" srcOrd="1" destOrd="0" presId="urn:microsoft.com/office/officeart/2005/8/layout/cycle2"/>
    <dgm:cxn modelId="{A67981D6-F8CA-4BD3-85AB-CA54AE6C6038}" type="presOf" srcId="{3B0A5F82-668E-45FA-83CA-3F6D5A54ACA8}" destId="{13F3D37A-E05A-4EAF-8418-53ECC0B33A82}" srcOrd="0" destOrd="0" presId="urn:microsoft.com/office/officeart/2005/8/layout/cycle2"/>
    <dgm:cxn modelId="{F4117CEA-973D-4AA0-A49C-D6AAB2A5966E}" srcId="{C7E5CCE6-64B6-4B3E-BC62-BC00F8DC5496}" destId="{892211F7-ADD7-4B7E-9675-2AC2BD7C746E}" srcOrd="2" destOrd="0" parTransId="{7E5DB31F-2C98-459B-A909-E728D00425C9}" sibTransId="{82E440A2-2EF1-4B3A-922C-1196B606C8E9}"/>
    <dgm:cxn modelId="{9F3483FB-921D-4473-BE0E-9EE0C28490FB}" srcId="{C7E5CCE6-64B6-4B3E-BC62-BC00F8DC5496}" destId="{A36AB800-7BCD-4473-B127-1DF36A9E3B35}" srcOrd="1" destOrd="0" parTransId="{1BD6AF22-D63F-489E-8F23-B4BD0BC4BF0B}" sibTransId="{4C8A405B-29DB-4BFA-9085-19FDA02ED849}"/>
    <dgm:cxn modelId="{52AB4EBC-1F35-4D21-A091-F6C0313837E9}" type="presParOf" srcId="{8F9A3552-1572-4B46-BA2F-A8C7DADEE719}" destId="{94ADB4EF-849C-4B52-A4EB-456C135639F4}" srcOrd="0" destOrd="0" presId="urn:microsoft.com/office/officeart/2005/8/layout/cycle2"/>
    <dgm:cxn modelId="{6D37140B-DE4A-4ED0-A09A-2EC86FAED5AA}" type="presParOf" srcId="{8F9A3552-1572-4B46-BA2F-A8C7DADEE719}" destId="{07DBA1D4-6ACC-42DF-8E57-D8ECB736A8DE}" srcOrd="1" destOrd="0" presId="urn:microsoft.com/office/officeart/2005/8/layout/cycle2"/>
    <dgm:cxn modelId="{6FEDEAB0-9856-4DEA-841D-38333BE95281}" type="presParOf" srcId="{07DBA1D4-6ACC-42DF-8E57-D8ECB736A8DE}" destId="{0387BB23-FACC-4209-A6EF-EABA061A8B30}" srcOrd="0" destOrd="0" presId="urn:microsoft.com/office/officeart/2005/8/layout/cycle2"/>
    <dgm:cxn modelId="{101BCEC8-A57F-47E6-A372-7639A632ADEA}" type="presParOf" srcId="{8F9A3552-1572-4B46-BA2F-A8C7DADEE719}" destId="{4948EE9E-F286-44C3-91B3-2AD88ABF3277}" srcOrd="2" destOrd="0" presId="urn:microsoft.com/office/officeart/2005/8/layout/cycle2"/>
    <dgm:cxn modelId="{A29823F3-2994-4A5C-B6A5-2308D956FA19}" type="presParOf" srcId="{8F9A3552-1572-4B46-BA2F-A8C7DADEE719}" destId="{C2D88D97-3C96-40D0-A93D-80A6BD30DC82}" srcOrd="3" destOrd="0" presId="urn:microsoft.com/office/officeart/2005/8/layout/cycle2"/>
    <dgm:cxn modelId="{DF6C9051-5290-49C2-B058-FB471D950B37}" type="presParOf" srcId="{C2D88D97-3C96-40D0-A93D-80A6BD30DC82}" destId="{5158FED0-94E2-4B1E-BC82-F898CD899002}" srcOrd="0" destOrd="0" presId="urn:microsoft.com/office/officeart/2005/8/layout/cycle2"/>
    <dgm:cxn modelId="{0A9E7F7B-F9F4-4FE1-AD84-81F031723A01}" type="presParOf" srcId="{8F9A3552-1572-4B46-BA2F-A8C7DADEE719}" destId="{116E12C9-3A77-44BD-BA56-8538E6E01D0E}" srcOrd="4" destOrd="0" presId="urn:microsoft.com/office/officeart/2005/8/layout/cycle2"/>
    <dgm:cxn modelId="{14AD09CE-CBFD-47A9-A5AF-17E52AD4163A}" type="presParOf" srcId="{8F9A3552-1572-4B46-BA2F-A8C7DADEE719}" destId="{5A4E5245-5929-40A5-A319-2FC6BF18861B}" srcOrd="5" destOrd="0" presId="urn:microsoft.com/office/officeart/2005/8/layout/cycle2"/>
    <dgm:cxn modelId="{17D4E382-D367-43F8-811A-C9EBF5024DED}" type="presParOf" srcId="{5A4E5245-5929-40A5-A319-2FC6BF18861B}" destId="{E56E5C67-DFFB-42B1-A5D8-E211F653D71D}" srcOrd="0" destOrd="0" presId="urn:microsoft.com/office/officeart/2005/8/layout/cycle2"/>
    <dgm:cxn modelId="{2E1919AE-32D1-435F-B915-71FD024310F2}" type="presParOf" srcId="{8F9A3552-1572-4B46-BA2F-A8C7DADEE719}" destId="{CA13451E-65C2-4971-8434-B21D3DDB319B}" srcOrd="6" destOrd="0" presId="urn:microsoft.com/office/officeart/2005/8/layout/cycle2"/>
    <dgm:cxn modelId="{8B5CD27C-F358-4B12-AEAD-50D56D39D341}" type="presParOf" srcId="{8F9A3552-1572-4B46-BA2F-A8C7DADEE719}" destId="{89C7C776-626A-40A5-85F6-EA8F4C8F8335}" srcOrd="7" destOrd="0" presId="urn:microsoft.com/office/officeart/2005/8/layout/cycle2"/>
    <dgm:cxn modelId="{32013047-395D-4670-8802-4FEE384E7D93}" type="presParOf" srcId="{89C7C776-626A-40A5-85F6-EA8F4C8F8335}" destId="{133400B2-5ECE-45B2-89A5-14D8F20C6088}" srcOrd="0" destOrd="0" presId="urn:microsoft.com/office/officeart/2005/8/layout/cycle2"/>
    <dgm:cxn modelId="{33BB325A-AC75-4FB6-81DF-4F1E14BE64AF}" type="presParOf" srcId="{8F9A3552-1572-4B46-BA2F-A8C7DADEE719}" destId="{C673DB0E-5266-41DB-87CC-61DD03D02F52}" srcOrd="8" destOrd="0" presId="urn:microsoft.com/office/officeart/2005/8/layout/cycle2"/>
    <dgm:cxn modelId="{38DAA650-1C57-4A2B-9353-4074A915E490}" type="presParOf" srcId="{8F9A3552-1572-4B46-BA2F-A8C7DADEE719}" destId="{53956B39-0E1C-4F54-9E0D-73FD89869AB8}" srcOrd="9" destOrd="0" presId="urn:microsoft.com/office/officeart/2005/8/layout/cycle2"/>
    <dgm:cxn modelId="{CEDEA78F-88A7-42B9-A642-FE484C22182E}" type="presParOf" srcId="{53956B39-0E1C-4F54-9E0D-73FD89869AB8}" destId="{C3813AFD-9D09-4D46-BF7E-1D110DE954A1}" srcOrd="0" destOrd="0" presId="urn:microsoft.com/office/officeart/2005/8/layout/cycle2"/>
    <dgm:cxn modelId="{73D53129-2F11-4FEB-BBA8-3E9D7DB947CD}" type="presParOf" srcId="{8F9A3552-1572-4B46-BA2F-A8C7DADEE719}" destId="{13F3D37A-E05A-4EAF-8418-53ECC0B33A82}" srcOrd="10" destOrd="0" presId="urn:microsoft.com/office/officeart/2005/8/layout/cycle2"/>
    <dgm:cxn modelId="{46A24284-9C4F-40A6-9F76-65CD6C104959}" type="presParOf" srcId="{8F9A3552-1572-4B46-BA2F-A8C7DADEE719}" destId="{904B83C8-84EE-495E-BBA6-DABFA2B2E1C0}" srcOrd="11" destOrd="0" presId="urn:microsoft.com/office/officeart/2005/8/layout/cycle2"/>
    <dgm:cxn modelId="{1598DB51-E692-41F2-AAEB-54ACCC593D37}" type="presParOf" srcId="{904B83C8-84EE-495E-BBA6-DABFA2B2E1C0}" destId="{72DFBFE9-D178-4368-A02A-EEC9385D119F}" srcOrd="0" destOrd="0" presId="urn:microsoft.com/office/officeart/2005/8/layout/cycle2"/>
    <dgm:cxn modelId="{A5601763-12D2-4D65-8A89-79D872A72740}" type="presParOf" srcId="{8F9A3552-1572-4B46-BA2F-A8C7DADEE719}" destId="{F8AA8BEB-D98F-4290-A2BF-FAE2FFADBBD8}" srcOrd="12" destOrd="0" presId="urn:microsoft.com/office/officeart/2005/8/layout/cycle2"/>
    <dgm:cxn modelId="{848DE8A3-AAF4-4357-B7C9-BC7463DABB0C}" type="presParOf" srcId="{8F9A3552-1572-4B46-BA2F-A8C7DADEE719}" destId="{91E674C6-6C7F-4E9D-9A5E-5BBFB54C40D3}" srcOrd="13" destOrd="0" presId="urn:microsoft.com/office/officeart/2005/8/layout/cycle2"/>
    <dgm:cxn modelId="{BB30AD46-089A-46E3-8DA9-4CCDB1DC3590}" type="presParOf" srcId="{91E674C6-6C7F-4E9D-9A5E-5BBFB54C40D3}" destId="{7AD77A47-1B64-4070-9C95-CE6EF8C116D2}" srcOrd="0" destOrd="0" presId="urn:microsoft.com/office/officeart/2005/8/layout/cycle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11ED6B-F6D2-4045-A2B2-C4288890C3D0}">
      <dsp:nvSpPr>
        <dsp:cNvPr id="0" name=""/>
        <dsp:cNvSpPr/>
      </dsp:nvSpPr>
      <dsp:spPr>
        <a:xfrm>
          <a:off x="0" y="1584"/>
          <a:ext cx="4731246" cy="688964"/>
        </a:xfrm>
        <a:prstGeom prst="roundRect">
          <a:avLst/>
        </a:prstGeom>
        <a:solidFill>
          <a:schemeClr val="accent6">
            <a:alpha val="90000"/>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0" i="0" kern="1200" baseline="0" dirty="0">
              <a:solidFill>
                <a:schemeClr val="tx1"/>
              </a:solidFill>
              <a:latin typeface="Arial Nova" panose="020B0504020202020204" pitchFamily="34" charset="0"/>
            </a:rPr>
            <a:t>Embrace Continuous Learning</a:t>
          </a:r>
          <a:endParaRPr lang="en-US" sz="2400" kern="1200" baseline="0" dirty="0">
            <a:solidFill>
              <a:schemeClr val="tx1"/>
            </a:solidFill>
            <a:latin typeface="Arial Nova" panose="020B0504020202020204" pitchFamily="34" charset="0"/>
          </a:endParaRPr>
        </a:p>
      </dsp:txBody>
      <dsp:txXfrm>
        <a:off x="33632" y="35216"/>
        <a:ext cx="4663982" cy="621700"/>
      </dsp:txXfrm>
    </dsp:sp>
    <dsp:sp modelId="{D9A553DC-F464-400D-BCCA-F11CF69C2BDA}">
      <dsp:nvSpPr>
        <dsp:cNvPr id="0" name=""/>
        <dsp:cNvSpPr/>
      </dsp:nvSpPr>
      <dsp:spPr>
        <a:xfrm>
          <a:off x="0" y="700997"/>
          <a:ext cx="4731246" cy="688964"/>
        </a:xfrm>
        <a:prstGeom prst="roundRect">
          <a:avLst/>
        </a:prstGeom>
        <a:solidFill>
          <a:schemeClr val="accent6">
            <a:alpha val="90000"/>
            <a:hueOff val="0"/>
            <a:satOff val="0"/>
            <a:lumOff val="0"/>
            <a:alphaOff val="-1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0" i="0" kern="1200" baseline="0">
              <a:solidFill>
                <a:schemeClr val="tx1"/>
              </a:solidFill>
              <a:latin typeface="Arial Nova" panose="020B0504020202020204" pitchFamily="34" charset="0"/>
            </a:rPr>
            <a:t>Secure by Design / </a:t>
          </a:r>
          <a:br>
            <a:rPr lang="en-US" sz="2400" b="0" i="0" kern="1200" baseline="0">
              <a:solidFill>
                <a:schemeClr val="tx1"/>
              </a:solidFill>
              <a:latin typeface="Arial Nova" panose="020B0504020202020204" pitchFamily="34" charset="0"/>
            </a:rPr>
          </a:br>
          <a:r>
            <a:rPr lang="en-US" sz="2400" b="0" i="0" kern="1200" baseline="0">
              <a:solidFill>
                <a:schemeClr val="tx1"/>
              </a:solidFill>
              <a:latin typeface="Arial Nova" panose="020B0504020202020204" pitchFamily="34" charset="0"/>
            </a:rPr>
            <a:t>Build Security In</a:t>
          </a:r>
          <a:endParaRPr lang="en-US" sz="2400" kern="1200" baseline="0">
            <a:solidFill>
              <a:schemeClr val="tx1"/>
            </a:solidFill>
            <a:latin typeface="Arial Nova" panose="020B0504020202020204" pitchFamily="34" charset="0"/>
          </a:endParaRPr>
        </a:p>
      </dsp:txBody>
      <dsp:txXfrm>
        <a:off x="33632" y="734629"/>
        <a:ext cx="4663982" cy="621700"/>
      </dsp:txXfrm>
    </dsp:sp>
    <dsp:sp modelId="{9550DC92-9FDD-44D0-B795-13C5B77A7260}">
      <dsp:nvSpPr>
        <dsp:cNvPr id="0" name=""/>
        <dsp:cNvSpPr/>
      </dsp:nvSpPr>
      <dsp:spPr>
        <a:xfrm>
          <a:off x="0" y="1400410"/>
          <a:ext cx="4731246" cy="688964"/>
        </a:xfrm>
        <a:prstGeom prst="roundRect">
          <a:avLst/>
        </a:prstGeom>
        <a:solidFill>
          <a:schemeClr val="accent6">
            <a:alpha val="90000"/>
            <a:hueOff val="0"/>
            <a:satOff val="0"/>
            <a:lumOff val="0"/>
            <a:alphaOff val="-2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0" i="0" kern="1200" baseline="0" dirty="0">
              <a:solidFill>
                <a:schemeClr val="tx1"/>
              </a:solidFill>
              <a:latin typeface="Arial Nova" panose="020B0504020202020204" pitchFamily="34" charset="0"/>
            </a:rPr>
            <a:t>Adversarial Techniques</a:t>
          </a:r>
          <a:endParaRPr lang="en-US" sz="2400" kern="1200" baseline="0" dirty="0">
            <a:solidFill>
              <a:schemeClr val="tx1"/>
            </a:solidFill>
            <a:latin typeface="Arial Nova" panose="020B0504020202020204" pitchFamily="34" charset="0"/>
          </a:endParaRPr>
        </a:p>
      </dsp:txBody>
      <dsp:txXfrm>
        <a:off x="33632" y="1434042"/>
        <a:ext cx="4663982" cy="621700"/>
      </dsp:txXfrm>
    </dsp:sp>
    <dsp:sp modelId="{39479EB5-9272-42C0-B0F3-D29BDE2792A0}">
      <dsp:nvSpPr>
        <dsp:cNvPr id="0" name=""/>
        <dsp:cNvSpPr/>
      </dsp:nvSpPr>
      <dsp:spPr>
        <a:xfrm>
          <a:off x="0" y="2099823"/>
          <a:ext cx="4731246" cy="688964"/>
        </a:xfrm>
        <a:prstGeom prst="roundRect">
          <a:avLst/>
        </a:prstGeom>
        <a:solidFill>
          <a:schemeClr val="accent6">
            <a:alpha val="90000"/>
            <a:hueOff val="0"/>
            <a:satOff val="0"/>
            <a:lumOff val="0"/>
            <a:alphaOff val="-3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0" i="0" kern="1200" baseline="0">
              <a:solidFill>
                <a:schemeClr val="tx1"/>
              </a:solidFill>
              <a:latin typeface="Arial Nova" panose="020B0504020202020204" pitchFamily="34" charset="0"/>
            </a:rPr>
            <a:t>Threat Modeling</a:t>
          </a:r>
          <a:endParaRPr lang="en-US" sz="2400" kern="1200" baseline="0" dirty="0">
            <a:solidFill>
              <a:schemeClr val="tx1"/>
            </a:solidFill>
            <a:latin typeface="Arial Nova" panose="020B0504020202020204" pitchFamily="34" charset="0"/>
          </a:endParaRPr>
        </a:p>
      </dsp:txBody>
      <dsp:txXfrm>
        <a:off x="33632" y="2133455"/>
        <a:ext cx="4663982" cy="621700"/>
      </dsp:txXfrm>
    </dsp:sp>
    <dsp:sp modelId="{5F5242E9-7E21-4FCA-9F4E-D6CFDAF77EC9}">
      <dsp:nvSpPr>
        <dsp:cNvPr id="0" name=""/>
        <dsp:cNvSpPr/>
      </dsp:nvSpPr>
      <dsp:spPr>
        <a:xfrm>
          <a:off x="0" y="2799235"/>
          <a:ext cx="4731246" cy="688964"/>
        </a:xfrm>
        <a:prstGeom prst="roundRect">
          <a:avLst/>
        </a:prstGeom>
        <a:solidFill>
          <a:schemeClr val="accent6">
            <a:alpha val="90000"/>
            <a:hueOff val="0"/>
            <a:satOff val="0"/>
            <a:lumOff val="0"/>
            <a:alphaOff val="-4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0" i="0" kern="1200" baseline="0" dirty="0">
              <a:solidFill>
                <a:schemeClr val="tx1"/>
              </a:solidFill>
              <a:latin typeface="Arial Nova" panose="020B0504020202020204" pitchFamily="34" charset="0"/>
            </a:rPr>
            <a:t>Zero Trust</a:t>
          </a:r>
          <a:endParaRPr lang="en-US" sz="2400" kern="1200" baseline="0" dirty="0">
            <a:solidFill>
              <a:schemeClr val="tx1"/>
            </a:solidFill>
            <a:latin typeface="Arial Nova" panose="020B0504020202020204" pitchFamily="34" charset="0"/>
          </a:endParaRPr>
        </a:p>
      </dsp:txBody>
      <dsp:txXfrm>
        <a:off x="33632" y="2832867"/>
        <a:ext cx="4663982" cy="6217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979AC7-D894-424B-B3DC-107CE5738F03}">
      <dsp:nvSpPr>
        <dsp:cNvPr id="0" name=""/>
        <dsp:cNvSpPr/>
      </dsp:nvSpPr>
      <dsp:spPr>
        <a:xfrm>
          <a:off x="0" y="113"/>
          <a:ext cx="8399687" cy="705728"/>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b="1" kern="1200" dirty="0">
              <a:latin typeface="Arial Nova" panose="020B0504020202020204" pitchFamily="34" charset="0"/>
            </a:rPr>
            <a:t>AI Fundamentals: </a:t>
          </a:r>
          <a:br>
            <a:rPr lang="en-US" sz="2000" b="1" kern="1200" dirty="0">
              <a:latin typeface="Arial Nova" panose="020B0504020202020204" pitchFamily="34" charset="0"/>
            </a:rPr>
          </a:br>
          <a:r>
            <a:rPr lang="en-US" sz="1800" kern="1200" dirty="0">
              <a:latin typeface="Arial Nova" panose="020B0504020202020204" pitchFamily="34" charset="0"/>
            </a:rPr>
            <a:t>Machine learning, deep learning, NLP, prompt engineering, and model evaluation</a:t>
          </a:r>
          <a:endParaRPr lang="en-US" sz="2000" kern="1200" dirty="0">
            <a:latin typeface="Arial Nova" panose="020B0504020202020204" pitchFamily="34" charset="0"/>
          </a:endParaRPr>
        </a:p>
      </dsp:txBody>
      <dsp:txXfrm>
        <a:off x="34451" y="34564"/>
        <a:ext cx="8330785" cy="636826"/>
      </dsp:txXfrm>
    </dsp:sp>
    <dsp:sp modelId="{3DD9CBC6-7931-4DF1-91D6-317F5864E5CF}">
      <dsp:nvSpPr>
        <dsp:cNvPr id="0" name=""/>
        <dsp:cNvSpPr/>
      </dsp:nvSpPr>
      <dsp:spPr>
        <a:xfrm>
          <a:off x="0" y="719243"/>
          <a:ext cx="8399687" cy="705728"/>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b="1" kern="1200" dirty="0">
              <a:latin typeface="Arial Nova" panose="020B0504020202020204" pitchFamily="34" charset="0"/>
            </a:rPr>
            <a:t>AI-Specific Threats: </a:t>
          </a:r>
          <a:br>
            <a:rPr lang="en-US" sz="2000" b="1" kern="1200" dirty="0">
              <a:latin typeface="Arial Nova" panose="020B0504020202020204" pitchFamily="34" charset="0"/>
            </a:rPr>
          </a:br>
          <a:r>
            <a:rPr lang="en-US" sz="1800" kern="1200" dirty="0">
              <a:latin typeface="Arial Nova" panose="020B0504020202020204" pitchFamily="34" charset="0"/>
            </a:rPr>
            <a:t>Deepfakes, automated phishing, model inversion, data poisoning</a:t>
          </a:r>
          <a:endParaRPr lang="en-US" sz="2000" kern="1200" dirty="0">
            <a:latin typeface="Arial Nova" panose="020B0504020202020204" pitchFamily="34" charset="0"/>
          </a:endParaRPr>
        </a:p>
      </dsp:txBody>
      <dsp:txXfrm>
        <a:off x="34451" y="753694"/>
        <a:ext cx="8330785" cy="636826"/>
      </dsp:txXfrm>
    </dsp:sp>
    <dsp:sp modelId="{B2826E6C-DCB2-42D9-B648-3B8A1B8CA7C3}">
      <dsp:nvSpPr>
        <dsp:cNvPr id="0" name=""/>
        <dsp:cNvSpPr/>
      </dsp:nvSpPr>
      <dsp:spPr>
        <a:xfrm>
          <a:off x="0" y="1438373"/>
          <a:ext cx="8399687" cy="705728"/>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b="1" kern="1200" dirty="0">
              <a:latin typeface="Arial Nova" panose="020B0504020202020204" pitchFamily="34" charset="0"/>
            </a:rPr>
            <a:t>Secure Development Practices: </a:t>
          </a:r>
          <a:br>
            <a:rPr lang="en-US" sz="2000" b="1" kern="1200" dirty="0">
              <a:latin typeface="Arial Nova" panose="020B0504020202020204" pitchFamily="34" charset="0"/>
            </a:rPr>
          </a:br>
          <a:r>
            <a:rPr lang="en-US" sz="1800" kern="1200" dirty="0">
              <a:latin typeface="Arial Nova" panose="020B0504020202020204" pitchFamily="34" charset="0"/>
            </a:rPr>
            <a:t>Threat modeling, secure coding, and adversarial robustness</a:t>
          </a:r>
          <a:endParaRPr lang="en-US" sz="2000" kern="1200" dirty="0">
            <a:latin typeface="Arial Nova" panose="020B0504020202020204" pitchFamily="34" charset="0"/>
          </a:endParaRPr>
        </a:p>
      </dsp:txBody>
      <dsp:txXfrm>
        <a:off x="34451" y="1472824"/>
        <a:ext cx="8330785" cy="636826"/>
      </dsp:txXfrm>
    </dsp:sp>
    <dsp:sp modelId="{FFBC7F59-C486-46E1-AE41-31C1095FCB84}">
      <dsp:nvSpPr>
        <dsp:cNvPr id="0" name=""/>
        <dsp:cNvSpPr/>
      </dsp:nvSpPr>
      <dsp:spPr>
        <a:xfrm>
          <a:off x="0" y="2157503"/>
          <a:ext cx="8399687" cy="705728"/>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b="1" kern="1200" dirty="0">
              <a:latin typeface="Arial Nova" panose="020B0504020202020204" pitchFamily="34" charset="0"/>
            </a:rPr>
            <a:t>Data Handling &amp; Privacy: </a:t>
          </a:r>
          <a:br>
            <a:rPr lang="en-US" sz="2000" b="1" kern="1200" dirty="0">
              <a:latin typeface="Arial Nova" panose="020B0504020202020204" pitchFamily="34" charset="0"/>
            </a:rPr>
          </a:br>
          <a:r>
            <a:rPr lang="en-US" sz="1800" kern="1200" dirty="0">
              <a:latin typeface="Arial Nova" panose="020B0504020202020204" pitchFamily="34" charset="0"/>
            </a:rPr>
            <a:t>Governance, encryption, anonymization, and compliance (GDPR, CCPA)</a:t>
          </a:r>
          <a:endParaRPr lang="en-US" sz="2000" kern="1200" dirty="0">
            <a:latin typeface="Arial Nova" panose="020B0504020202020204" pitchFamily="34" charset="0"/>
          </a:endParaRPr>
        </a:p>
      </dsp:txBody>
      <dsp:txXfrm>
        <a:off x="34451" y="2191954"/>
        <a:ext cx="8330785" cy="636826"/>
      </dsp:txXfrm>
    </dsp:sp>
    <dsp:sp modelId="{EA31E7C1-F834-4B63-81AA-0955F37D7C7A}">
      <dsp:nvSpPr>
        <dsp:cNvPr id="0" name=""/>
        <dsp:cNvSpPr/>
      </dsp:nvSpPr>
      <dsp:spPr>
        <a:xfrm>
          <a:off x="0" y="2876633"/>
          <a:ext cx="8399687" cy="705728"/>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b="1" kern="1200" dirty="0">
              <a:latin typeface="Arial Nova" panose="020B0504020202020204" pitchFamily="34" charset="0"/>
            </a:rPr>
            <a:t>Security Architecture: </a:t>
          </a:r>
          <a:br>
            <a:rPr lang="en-US" sz="2000" b="1" kern="1200" dirty="0">
              <a:latin typeface="Arial Nova" panose="020B0504020202020204" pitchFamily="34" charset="0"/>
            </a:rPr>
          </a:br>
          <a:r>
            <a:rPr lang="en-US" sz="1800" kern="1200" dirty="0">
              <a:latin typeface="Arial Nova" panose="020B0504020202020204" pitchFamily="34" charset="0"/>
            </a:rPr>
            <a:t>Identity management, container security, and zero trust architecture</a:t>
          </a:r>
          <a:endParaRPr lang="en-US" sz="2000" kern="1200" dirty="0">
            <a:latin typeface="Arial Nova" panose="020B0504020202020204" pitchFamily="34" charset="0"/>
          </a:endParaRPr>
        </a:p>
      </dsp:txBody>
      <dsp:txXfrm>
        <a:off x="34451" y="2911084"/>
        <a:ext cx="8330785" cy="63682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9DAEC8D-EB78-4FFF-A048-4752645C3680}">
      <dsp:nvSpPr>
        <dsp:cNvPr id="0" name=""/>
        <dsp:cNvSpPr/>
      </dsp:nvSpPr>
      <dsp:spPr>
        <a:xfrm>
          <a:off x="0" y="49407"/>
          <a:ext cx="6027484" cy="515970"/>
        </a:xfrm>
        <a:prstGeom prst="roundRect">
          <a:avLst/>
        </a:prstGeom>
        <a:gradFill rotWithShape="0">
          <a:gsLst>
            <a:gs pos="0">
              <a:schemeClr val="accent6">
                <a:shade val="80000"/>
                <a:hueOff val="0"/>
                <a:satOff val="0"/>
                <a:lumOff val="0"/>
                <a:alphaOff val="0"/>
                <a:lumMod val="110000"/>
                <a:satMod val="105000"/>
                <a:tint val="67000"/>
              </a:schemeClr>
            </a:gs>
            <a:gs pos="50000">
              <a:schemeClr val="accent6">
                <a:shade val="80000"/>
                <a:hueOff val="0"/>
                <a:satOff val="0"/>
                <a:lumOff val="0"/>
                <a:alphaOff val="0"/>
                <a:lumMod val="105000"/>
                <a:satMod val="103000"/>
                <a:tint val="73000"/>
              </a:schemeClr>
            </a:gs>
            <a:gs pos="100000">
              <a:schemeClr val="accent6">
                <a:shade val="80000"/>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b="0" i="0" kern="1200" dirty="0">
              <a:solidFill>
                <a:schemeClr val="tx1"/>
              </a:solidFill>
            </a:rPr>
            <a:t>Enhanced cyber reconnaissance</a:t>
          </a:r>
          <a:endParaRPr lang="en-US" sz="2100" kern="1200" dirty="0">
            <a:solidFill>
              <a:schemeClr val="tx1"/>
            </a:solidFill>
          </a:endParaRPr>
        </a:p>
      </dsp:txBody>
      <dsp:txXfrm>
        <a:off x="25188" y="74595"/>
        <a:ext cx="5977108" cy="465594"/>
      </dsp:txXfrm>
    </dsp:sp>
    <dsp:sp modelId="{B46AF25B-89AF-4E4F-8A1F-6AE192C9B119}">
      <dsp:nvSpPr>
        <dsp:cNvPr id="0" name=""/>
        <dsp:cNvSpPr/>
      </dsp:nvSpPr>
      <dsp:spPr>
        <a:xfrm>
          <a:off x="0" y="625857"/>
          <a:ext cx="6027484" cy="515970"/>
        </a:xfrm>
        <a:prstGeom prst="roundRect">
          <a:avLst/>
        </a:prstGeom>
        <a:gradFill rotWithShape="0">
          <a:gsLst>
            <a:gs pos="0">
              <a:schemeClr val="accent6">
                <a:shade val="80000"/>
                <a:hueOff val="76453"/>
                <a:satOff val="-5713"/>
                <a:lumOff val="6291"/>
                <a:alphaOff val="0"/>
                <a:lumMod val="110000"/>
                <a:satMod val="105000"/>
                <a:tint val="67000"/>
              </a:schemeClr>
            </a:gs>
            <a:gs pos="50000">
              <a:schemeClr val="accent6">
                <a:shade val="80000"/>
                <a:hueOff val="76453"/>
                <a:satOff val="-5713"/>
                <a:lumOff val="6291"/>
                <a:alphaOff val="0"/>
                <a:lumMod val="105000"/>
                <a:satMod val="103000"/>
                <a:tint val="73000"/>
              </a:schemeClr>
            </a:gs>
            <a:gs pos="100000">
              <a:schemeClr val="accent6">
                <a:shade val="80000"/>
                <a:hueOff val="76453"/>
                <a:satOff val="-5713"/>
                <a:lumOff val="6291"/>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b="0" i="0" kern="1200">
              <a:solidFill>
                <a:schemeClr val="tx1"/>
              </a:solidFill>
            </a:rPr>
            <a:t>Automated social engineering</a:t>
          </a:r>
          <a:endParaRPr lang="en-US" sz="2100" kern="1200">
            <a:solidFill>
              <a:schemeClr val="tx1"/>
            </a:solidFill>
          </a:endParaRPr>
        </a:p>
      </dsp:txBody>
      <dsp:txXfrm>
        <a:off x="25188" y="651045"/>
        <a:ext cx="5977108" cy="465594"/>
      </dsp:txXfrm>
    </dsp:sp>
    <dsp:sp modelId="{FF745582-1983-49DB-B02C-72FB8917E265}">
      <dsp:nvSpPr>
        <dsp:cNvPr id="0" name=""/>
        <dsp:cNvSpPr/>
      </dsp:nvSpPr>
      <dsp:spPr>
        <a:xfrm>
          <a:off x="0" y="1202307"/>
          <a:ext cx="6027484" cy="515970"/>
        </a:xfrm>
        <a:prstGeom prst="roundRect">
          <a:avLst/>
        </a:prstGeom>
        <a:gradFill rotWithShape="0">
          <a:gsLst>
            <a:gs pos="0">
              <a:schemeClr val="accent6">
                <a:shade val="80000"/>
                <a:hueOff val="152906"/>
                <a:satOff val="-11426"/>
                <a:lumOff val="12582"/>
                <a:alphaOff val="0"/>
                <a:lumMod val="110000"/>
                <a:satMod val="105000"/>
                <a:tint val="67000"/>
              </a:schemeClr>
            </a:gs>
            <a:gs pos="50000">
              <a:schemeClr val="accent6">
                <a:shade val="80000"/>
                <a:hueOff val="152906"/>
                <a:satOff val="-11426"/>
                <a:lumOff val="12582"/>
                <a:alphaOff val="0"/>
                <a:lumMod val="105000"/>
                <a:satMod val="103000"/>
                <a:tint val="73000"/>
              </a:schemeClr>
            </a:gs>
            <a:gs pos="100000">
              <a:schemeClr val="accent6">
                <a:shade val="80000"/>
                <a:hueOff val="152906"/>
                <a:satOff val="-11426"/>
                <a:lumOff val="12582"/>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b="0" i="0" kern="1200">
              <a:solidFill>
                <a:schemeClr val="tx1"/>
              </a:solidFill>
            </a:rPr>
            <a:t>Supercharged phishing</a:t>
          </a:r>
          <a:endParaRPr lang="en-US" sz="2100" kern="1200">
            <a:solidFill>
              <a:schemeClr val="tx1"/>
            </a:solidFill>
          </a:endParaRPr>
        </a:p>
      </dsp:txBody>
      <dsp:txXfrm>
        <a:off x="25188" y="1227495"/>
        <a:ext cx="5977108" cy="465594"/>
      </dsp:txXfrm>
    </dsp:sp>
    <dsp:sp modelId="{54A02792-40D5-43FB-B13D-D81649334BA1}">
      <dsp:nvSpPr>
        <dsp:cNvPr id="0" name=""/>
        <dsp:cNvSpPr/>
      </dsp:nvSpPr>
      <dsp:spPr>
        <a:xfrm>
          <a:off x="0" y="1778758"/>
          <a:ext cx="6027484" cy="515970"/>
        </a:xfrm>
        <a:prstGeom prst="roundRect">
          <a:avLst/>
        </a:prstGeom>
        <a:gradFill rotWithShape="0">
          <a:gsLst>
            <a:gs pos="0">
              <a:schemeClr val="accent6">
                <a:shade val="80000"/>
                <a:hueOff val="229360"/>
                <a:satOff val="-17139"/>
                <a:lumOff val="18874"/>
                <a:alphaOff val="0"/>
                <a:lumMod val="110000"/>
                <a:satMod val="105000"/>
                <a:tint val="67000"/>
              </a:schemeClr>
            </a:gs>
            <a:gs pos="50000">
              <a:schemeClr val="accent6">
                <a:shade val="80000"/>
                <a:hueOff val="229360"/>
                <a:satOff val="-17139"/>
                <a:lumOff val="18874"/>
                <a:alphaOff val="0"/>
                <a:lumMod val="105000"/>
                <a:satMod val="103000"/>
                <a:tint val="73000"/>
              </a:schemeClr>
            </a:gs>
            <a:gs pos="100000">
              <a:schemeClr val="accent6">
                <a:shade val="80000"/>
                <a:hueOff val="229360"/>
                <a:satOff val="-17139"/>
                <a:lumOff val="18874"/>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b="0" i="0" kern="1200">
              <a:solidFill>
                <a:schemeClr val="tx1"/>
              </a:solidFill>
            </a:rPr>
            <a:t>Deepfakes and disinformation</a:t>
          </a:r>
          <a:endParaRPr lang="en-US" sz="2100" kern="1200">
            <a:solidFill>
              <a:schemeClr val="tx1"/>
            </a:solidFill>
          </a:endParaRPr>
        </a:p>
      </dsp:txBody>
      <dsp:txXfrm>
        <a:off x="25188" y="1803946"/>
        <a:ext cx="5977108" cy="465594"/>
      </dsp:txXfrm>
    </dsp:sp>
    <dsp:sp modelId="{8EFBE261-6131-4B67-BEB5-3FEC890ACB1D}">
      <dsp:nvSpPr>
        <dsp:cNvPr id="0" name=""/>
        <dsp:cNvSpPr/>
      </dsp:nvSpPr>
      <dsp:spPr>
        <a:xfrm>
          <a:off x="0" y="2355208"/>
          <a:ext cx="6027484" cy="515970"/>
        </a:xfrm>
        <a:prstGeom prst="roundRect">
          <a:avLst/>
        </a:prstGeom>
        <a:gradFill rotWithShape="0">
          <a:gsLst>
            <a:gs pos="0">
              <a:schemeClr val="accent6">
                <a:shade val="80000"/>
                <a:hueOff val="305813"/>
                <a:satOff val="-22852"/>
                <a:lumOff val="25165"/>
                <a:alphaOff val="0"/>
                <a:lumMod val="110000"/>
                <a:satMod val="105000"/>
                <a:tint val="67000"/>
              </a:schemeClr>
            </a:gs>
            <a:gs pos="50000">
              <a:schemeClr val="accent6">
                <a:shade val="80000"/>
                <a:hueOff val="305813"/>
                <a:satOff val="-22852"/>
                <a:lumOff val="25165"/>
                <a:alphaOff val="0"/>
                <a:lumMod val="105000"/>
                <a:satMod val="103000"/>
                <a:tint val="73000"/>
              </a:schemeClr>
            </a:gs>
            <a:gs pos="100000">
              <a:schemeClr val="accent6">
                <a:shade val="80000"/>
                <a:hueOff val="305813"/>
                <a:satOff val="-22852"/>
                <a:lumOff val="25165"/>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b="0" i="0" kern="1200">
              <a:solidFill>
                <a:schemeClr val="tx1"/>
              </a:solidFill>
            </a:rPr>
            <a:t>Malware automation &amp; mutation</a:t>
          </a:r>
          <a:endParaRPr lang="en-US" sz="2100" kern="1200">
            <a:solidFill>
              <a:schemeClr val="tx1"/>
            </a:solidFill>
          </a:endParaRPr>
        </a:p>
      </dsp:txBody>
      <dsp:txXfrm>
        <a:off x="25188" y="2380396"/>
        <a:ext cx="5977108" cy="465594"/>
      </dsp:txXfrm>
    </dsp:sp>
    <dsp:sp modelId="{FF338626-9829-423D-B740-CDAAE11248FD}">
      <dsp:nvSpPr>
        <dsp:cNvPr id="0" name=""/>
        <dsp:cNvSpPr/>
      </dsp:nvSpPr>
      <dsp:spPr>
        <a:xfrm>
          <a:off x="0" y="2931658"/>
          <a:ext cx="6027484" cy="515970"/>
        </a:xfrm>
        <a:prstGeom prst="roundRect">
          <a:avLst/>
        </a:prstGeom>
        <a:gradFill rotWithShape="0">
          <a:gsLst>
            <a:gs pos="0">
              <a:schemeClr val="accent6">
                <a:shade val="80000"/>
                <a:hueOff val="382266"/>
                <a:satOff val="-28565"/>
                <a:lumOff val="31456"/>
                <a:alphaOff val="0"/>
                <a:lumMod val="110000"/>
                <a:satMod val="105000"/>
                <a:tint val="67000"/>
              </a:schemeClr>
            </a:gs>
            <a:gs pos="50000">
              <a:schemeClr val="accent6">
                <a:shade val="80000"/>
                <a:hueOff val="382266"/>
                <a:satOff val="-28565"/>
                <a:lumOff val="31456"/>
                <a:alphaOff val="0"/>
                <a:lumMod val="105000"/>
                <a:satMod val="103000"/>
                <a:tint val="73000"/>
              </a:schemeClr>
            </a:gs>
            <a:gs pos="100000">
              <a:schemeClr val="accent6">
                <a:shade val="80000"/>
                <a:hueOff val="382266"/>
                <a:satOff val="-28565"/>
                <a:lumOff val="31456"/>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b="0" i="0" kern="1200">
              <a:solidFill>
                <a:schemeClr val="tx1"/>
              </a:solidFill>
            </a:rPr>
            <a:t>Adversarial machine learning and data poisoning</a:t>
          </a:r>
          <a:endParaRPr lang="en-US" sz="2100" kern="1200">
            <a:solidFill>
              <a:schemeClr val="tx1"/>
            </a:solidFill>
          </a:endParaRPr>
        </a:p>
      </dsp:txBody>
      <dsp:txXfrm>
        <a:off x="25188" y="2956846"/>
        <a:ext cx="5977108" cy="46559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F5A9EB-3C1A-4FD6-9EAD-19F14F267CD9}">
      <dsp:nvSpPr>
        <dsp:cNvPr id="0" name=""/>
        <dsp:cNvSpPr/>
      </dsp:nvSpPr>
      <dsp:spPr>
        <a:xfrm>
          <a:off x="1770740" y="483"/>
          <a:ext cx="1242789" cy="1242789"/>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b="1" i="0" kern="1200" baseline="0" dirty="0">
              <a:solidFill>
                <a:schemeClr val="tx1"/>
              </a:solidFill>
            </a:rPr>
            <a:t>Plan</a:t>
          </a:r>
          <a:endParaRPr lang="en-US" sz="2000" kern="1200" dirty="0">
            <a:solidFill>
              <a:schemeClr val="tx1"/>
            </a:solidFill>
          </a:endParaRPr>
        </a:p>
      </dsp:txBody>
      <dsp:txXfrm>
        <a:off x="1952742" y="182485"/>
        <a:ext cx="878785" cy="878785"/>
      </dsp:txXfrm>
    </dsp:sp>
    <dsp:sp modelId="{7F918904-8E28-426A-8BE5-33CCE019C55C}">
      <dsp:nvSpPr>
        <dsp:cNvPr id="0" name=""/>
        <dsp:cNvSpPr/>
      </dsp:nvSpPr>
      <dsp:spPr>
        <a:xfrm rot="2700000">
          <a:off x="2880299" y="1066131"/>
          <a:ext cx="331621" cy="419441"/>
        </a:xfrm>
        <a:prstGeom prst="rightArrow">
          <a:avLst>
            <a:gd name="adj1" fmla="val 60000"/>
            <a:gd name="adj2" fmla="val 50000"/>
          </a:avLst>
        </a:prstGeom>
        <a:solidFill>
          <a:schemeClr val="accent1">
            <a:tint val="60000"/>
            <a:hueOff val="0"/>
            <a:satOff val="0"/>
            <a:lumOff val="0"/>
            <a:alphaOff val="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solidFill>
              <a:schemeClr val="tx1"/>
            </a:solidFill>
          </a:endParaRPr>
        </a:p>
      </dsp:txBody>
      <dsp:txXfrm>
        <a:off x="2894868" y="1114845"/>
        <a:ext cx="232135" cy="251665"/>
      </dsp:txXfrm>
    </dsp:sp>
    <dsp:sp modelId="{B7E55AC6-6CE1-4672-9E6B-4642AD606A6A}">
      <dsp:nvSpPr>
        <dsp:cNvPr id="0" name=""/>
        <dsp:cNvSpPr/>
      </dsp:nvSpPr>
      <dsp:spPr>
        <a:xfrm>
          <a:off x="3091962" y="1321705"/>
          <a:ext cx="1242789" cy="1242789"/>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b="1" i="0" kern="1200" baseline="0">
              <a:solidFill>
                <a:schemeClr val="tx1"/>
              </a:solidFill>
            </a:rPr>
            <a:t>Scope</a:t>
          </a:r>
          <a:endParaRPr lang="en-US" sz="2000" kern="1200" dirty="0">
            <a:solidFill>
              <a:schemeClr val="tx1"/>
            </a:solidFill>
          </a:endParaRPr>
        </a:p>
      </dsp:txBody>
      <dsp:txXfrm>
        <a:off x="3273964" y="1503707"/>
        <a:ext cx="878785" cy="878785"/>
      </dsp:txXfrm>
    </dsp:sp>
    <dsp:sp modelId="{2A716E01-22FF-48FD-8D1D-AE03097EB93D}">
      <dsp:nvSpPr>
        <dsp:cNvPr id="0" name=""/>
        <dsp:cNvSpPr/>
      </dsp:nvSpPr>
      <dsp:spPr>
        <a:xfrm rot="8100000">
          <a:off x="2893572" y="2387353"/>
          <a:ext cx="331621" cy="419441"/>
        </a:xfrm>
        <a:prstGeom prst="rightArrow">
          <a:avLst>
            <a:gd name="adj1" fmla="val 60000"/>
            <a:gd name="adj2" fmla="val 50000"/>
          </a:avLst>
        </a:prstGeom>
        <a:solidFill>
          <a:schemeClr val="accent1">
            <a:tint val="60000"/>
            <a:hueOff val="0"/>
            <a:satOff val="0"/>
            <a:lumOff val="0"/>
            <a:alphaOff val="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solidFill>
              <a:schemeClr val="tx1"/>
            </a:solidFill>
          </a:endParaRPr>
        </a:p>
      </dsp:txBody>
      <dsp:txXfrm rot="10800000">
        <a:off x="2978489" y="2436067"/>
        <a:ext cx="232135" cy="251665"/>
      </dsp:txXfrm>
    </dsp:sp>
    <dsp:sp modelId="{929C04E5-0C66-4117-B8C3-66F372CCBDFF}">
      <dsp:nvSpPr>
        <dsp:cNvPr id="0" name=""/>
        <dsp:cNvSpPr/>
      </dsp:nvSpPr>
      <dsp:spPr>
        <a:xfrm>
          <a:off x="1770740" y="2642926"/>
          <a:ext cx="1242789" cy="1242789"/>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b="1" i="0" kern="1200" baseline="0">
              <a:solidFill>
                <a:schemeClr val="tx1"/>
              </a:solidFill>
            </a:rPr>
            <a:t>Execute</a:t>
          </a:r>
          <a:endParaRPr lang="en-US" sz="2000" kern="1200" dirty="0">
            <a:solidFill>
              <a:schemeClr val="tx1"/>
            </a:solidFill>
          </a:endParaRPr>
        </a:p>
      </dsp:txBody>
      <dsp:txXfrm>
        <a:off x="1952742" y="2824928"/>
        <a:ext cx="878785" cy="878785"/>
      </dsp:txXfrm>
    </dsp:sp>
    <dsp:sp modelId="{1C7EB3B0-6EFD-4617-A3E8-57ED464F88A0}">
      <dsp:nvSpPr>
        <dsp:cNvPr id="0" name=""/>
        <dsp:cNvSpPr/>
      </dsp:nvSpPr>
      <dsp:spPr>
        <a:xfrm rot="13500000">
          <a:off x="1572350" y="2400626"/>
          <a:ext cx="331621" cy="419441"/>
        </a:xfrm>
        <a:prstGeom prst="rightArrow">
          <a:avLst>
            <a:gd name="adj1" fmla="val 60000"/>
            <a:gd name="adj2" fmla="val 50000"/>
          </a:avLst>
        </a:prstGeom>
        <a:solidFill>
          <a:schemeClr val="accent1">
            <a:tint val="60000"/>
            <a:hueOff val="0"/>
            <a:satOff val="0"/>
            <a:lumOff val="0"/>
            <a:alphaOff val="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solidFill>
              <a:schemeClr val="tx1"/>
            </a:solidFill>
          </a:endParaRPr>
        </a:p>
      </dsp:txBody>
      <dsp:txXfrm rot="10800000">
        <a:off x="1657267" y="2519688"/>
        <a:ext cx="232135" cy="251665"/>
      </dsp:txXfrm>
    </dsp:sp>
    <dsp:sp modelId="{B4CB5543-62BC-4CE2-BA9B-5E58251E45A1}">
      <dsp:nvSpPr>
        <dsp:cNvPr id="0" name=""/>
        <dsp:cNvSpPr/>
      </dsp:nvSpPr>
      <dsp:spPr>
        <a:xfrm>
          <a:off x="449519" y="1321705"/>
          <a:ext cx="1242789" cy="1242789"/>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b="1" i="0" kern="1200" baseline="0">
              <a:solidFill>
                <a:schemeClr val="tx1"/>
              </a:solidFill>
            </a:rPr>
            <a:t>Report</a:t>
          </a:r>
          <a:endParaRPr lang="en-US" sz="2000" kern="1200" dirty="0">
            <a:solidFill>
              <a:schemeClr val="tx1"/>
            </a:solidFill>
          </a:endParaRPr>
        </a:p>
      </dsp:txBody>
      <dsp:txXfrm>
        <a:off x="631521" y="1503707"/>
        <a:ext cx="878785" cy="878785"/>
      </dsp:txXfrm>
    </dsp:sp>
    <dsp:sp modelId="{C32D31E4-3F8E-420B-AE88-DEA02E7F12BB}">
      <dsp:nvSpPr>
        <dsp:cNvPr id="0" name=""/>
        <dsp:cNvSpPr/>
      </dsp:nvSpPr>
      <dsp:spPr>
        <a:xfrm rot="18900000">
          <a:off x="1559077" y="1079405"/>
          <a:ext cx="331621" cy="419441"/>
        </a:xfrm>
        <a:prstGeom prst="rightArrow">
          <a:avLst>
            <a:gd name="adj1" fmla="val 60000"/>
            <a:gd name="adj2" fmla="val 50000"/>
          </a:avLst>
        </a:prstGeom>
        <a:solidFill>
          <a:schemeClr val="accent1">
            <a:tint val="60000"/>
            <a:hueOff val="0"/>
            <a:satOff val="0"/>
            <a:lumOff val="0"/>
            <a:alphaOff val="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solidFill>
              <a:schemeClr val="tx1"/>
            </a:solidFill>
          </a:endParaRPr>
        </a:p>
      </dsp:txBody>
      <dsp:txXfrm>
        <a:off x="1573646" y="1198467"/>
        <a:ext cx="232135" cy="25166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4ADB4EF-849C-4B52-A4EB-456C135639F4}">
      <dsp:nvSpPr>
        <dsp:cNvPr id="0" name=""/>
        <dsp:cNvSpPr/>
      </dsp:nvSpPr>
      <dsp:spPr>
        <a:xfrm>
          <a:off x="4358382" y="-81744"/>
          <a:ext cx="1254822" cy="1254822"/>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baseline="0" dirty="0"/>
            <a:t>Confirm the current environ-</a:t>
          </a:r>
          <a:r>
            <a:rPr lang="en-US" sz="1400" kern="1200" baseline="0" dirty="0" err="1"/>
            <a:t>ment</a:t>
          </a:r>
          <a:endParaRPr lang="en-US" sz="1400" kern="1200" dirty="0"/>
        </a:p>
      </dsp:txBody>
      <dsp:txXfrm>
        <a:off x="4542146" y="102020"/>
        <a:ext cx="887294" cy="887294"/>
      </dsp:txXfrm>
    </dsp:sp>
    <dsp:sp modelId="{07DBA1D4-6ACC-42DF-8E57-D8ECB736A8DE}">
      <dsp:nvSpPr>
        <dsp:cNvPr id="0" name=""/>
        <dsp:cNvSpPr/>
      </dsp:nvSpPr>
      <dsp:spPr>
        <a:xfrm rot="1542857">
          <a:off x="5615907" y="713796"/>
          <a:ext cx="199818" cy="36685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5618875" y="774163"/>
        <a:ext cx="139873" cy="220115"/>
      </dsp:txXfrm>
    </dsp:sp>
    <dsp:sp modelId="{4948EE9E-F286-44C3-91B3-2AD88ABF3277}">
      <dsp:nvSpPr>
        <dsp:cNvPr id="0" name=""/>
        <dsp:cNvSpPr/>
      </dsp:nvSpPr>
      <dsp:spPr>
        <a:xfrm>
          <a:off x="5828617" y="626282"/>
          <a:ext cx="1254822" cy="1254822"/>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baseline="0"/>
            <a:t>Baseline against the standard</a:t>
          </a:r>
          <a:endParaRPr lang="en-US" sz="1400" kern="1200"/>
        </a:p>
      </dsp:txBody>
      <dsp:txXfrm>
        <a:off x="6012381" y="810046"/>
        <a:ext cx="887294" cy="887294"/>
      </dsp:txXfrm>
    </dsp:sp>
    <dsp:sp modelId="{C2D88D97-3C96-40D0-A93D-80A6BD30DC82}">
      <dsp:nvSpPr>
        <dsp:cNvPr id="0" name=""/>
        <dsp:cNvSpPr/>
      </dsp:nvSpPr>
      <dsp:spPr>
        <a:xfrm rot="4628571">
          <a:off x="6536420" y="1860212"/>
          <a:ext cx="199818" cy="36685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6559723" y="1904363"/>
        <a:ext cx="139873" cy="220115"/>
      </dsp:txXfrm>
    </dsp:sp>
    <dsp:sp modelId="{116E12C9-3A77-44BD-BA56-8538E6E01D0E}">
      <dsp:nvSpPr>
        <dsp:cNvPr id="0" name=""/>
        <dsp:cNvSpPr/>
      </dsp:nvSpPr>
      <dsp:spPr>
        <a:xfrm>
          <a:off x="6191735" y="2217206"/>
          <a:ext cx="1254822" cy="1254822"/>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baseline="0"/>
            <a:t>Clarify/Set goals</a:t>
          </a:r>
          <a:endParaRPr lang="en-US" sz="1400" kern="1200"/>
        </a:p>
      </dsp:txBody>
      <dsp:txXfrm>
        <a:off x="6375499" y="2400970"/>
        <a:ext cx="887294" cy="887294"/>
      </dsp:txXfrm>
    </dsp:sp>
    <dsp:sp modelId="{5A4E5245-5929-40A5-A319-2FC6BF18861B}">
      <dsp:nvSpPr>
        <dsp:cNvPr id="0" name=""/>
        <dsp:cNvSpPr/>
      </dsp:nvSpPr>
      <dsp:spPr>
        <a:xfrm rot="7714286">
          <a:off x="6214046" y="3294677"/>
          <a:ext cx="199818" cy="36685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rot="10800000">
        <a:off x="6262706" y="3344616"/>
        <a:ext cx="139873" cy="220115"/>
      </dsp:txXfrm>
    </dsp:sp>
    <dsp:sp modelId="{CA13451E-65C2-4971-8434-B21D3DDB319B}">
      <dsp:nvSpPr>
        <dsp:cNvPr id="0" name=""/>
        <dsp:cNvSpPr/>
      </dsp:nvSpPr>
      <dsp:spPr>
        <a:xfrm>
          <a:off x="5174301" y="3493028"/>
          <a:ext cx="1254822" cy="1254822"/>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baseline="0"/>
            <a:t>Determine gaps</a:t>
          </a:r>
          <a:endParaRPr lang="en-US" sz="1400" kern="1200"/>
        </a:p>
      </dsp:txBody>
      <dsp:txXfrm>
        <a:off x="5358065" y="3676792"/>
        <a:ext cx="887294" cy="887294"/>
      </dsp:txXfrm>
    </dsp:sp>
    <dsp:sp modelId="{89C7C776-626A-40A5-85F6-EA8F4C8F8335}">
      <dsp:nvSpPr>
        <dsp:cNvPr id="0" name=""/>
        <dsp:cNvSpPr/>
      </dsp:nvSpPr>
      <dsp:spPr>
        <a:xfrm rot="10800000">
          <a:off x="4891540" y="3937010"/>
          <a:ext cx="199818" cy="36685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rot="10800000">
        <a:off x="4951485" y="4010382"/>
        <a:ext cx="139873" cy="220115"/>
      </dsp:txXfrm>
    </dsp:sp>
    <dsp:sp modelId="{C673DB0E-5266-41DB-87CC-61DD03D02F52}">
      <dsp:nvSpPr>
        <dsp:cNvPr id="0" name=""/>
        <dsp:cNvSpPr/>
      </dsp:nvSpPr>
      <dsp:spPr>
        <a:xfrm>
          <a:off x="3542464" y="3493028"/>
          <a:ext cx="1254822" cy="1254822"/>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baseline="0"/>
            <a:t>Analyze gaps for risk and priority</a:t>
          </a:r>
          <a:endParaRPr lang="en-US" sz="1400" kern="1200"/>
        </a:p>
      </dsp:txBody>
      <dsp:txXfrm>
        <a:off x="3726228" y="3676792"/>
        <a:ext cx="887294" cy="887294"/>
      </dsp:txXfrm>
    </dsp:sp>
    <dsp:sp modelId="{53956B39-0E1C-4F54-9E0D-73FD89869AB8}">
      <dsp:nvSpPr>
        <dsp:cNvPr id="0" name=""/>
        <dsp:cNvSpPr/>
      </dsp:nvSpPr>
      <dsp:spPr>
        <a:xfrm rot="13885714">
          <a:off x="3564775" y="3303520"/>
          <a:ext cx="199818" cy="36685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rot="10800000">
        <a:off x="3613435" y="3400325"/>
        <a:ext cx="139873" cy="220115"/>
      </dsp:txXfrm>
    </dsp:sp>
    <dsp:sp modelId="{13F3D37A-E05A-4EAF-8418-53ECC0B33A82}">
      <dsp:nvSpPr>
        <dsp:cNvPr id="0" name=""/>
        <dsp:cNvSpPr/>
      </dsp:nvSpPr>
      <dsp:spPr>
        <a:xfrm>
          <a:off x="2525030" y="2217206"/>
          <a:ext cx="1254822" cy="1254822"/>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baseline="0" dirty="0"/>
            <a:t>Establish the implement-</a:t>
          </a:r>
          <a:br>
            <a:rPr lang="en-US" sz="1400" kern="1200" baseline="0" dirty="0"/>
          </a:br>
          <a:r>
            <a:rPr lang="en-US" sz="1400" kern="1200" baseline="0" dirty="0" err="1"/>
            <a:t>ation</a:t>
          </a:r>
          <a:r>
            <a:rPr lang="en-US" sz="1400" kern="1200" baseline="0" dirty="0"/>
            <a:t> plan</a:t>
          </a:r>
          <a:endParaRPr lang="en-US" sz="1400" kern="1200" dirty="0"/>
        </a:p>
      </dsp:txBody>
      <dsp:txXfrm>
        <a:off x="2708794" y="2400970"/>
        <a:ext cx="887294" cy="887294"/>
      </dsp:txXfrm>
    </dsp:sp>
    <dsp:sp modelId="{904B83C8-84EE-495E-BBA6-DABFA2B2E1C0}">
      <dsp:nvSpPr>
        <dsp:cNvPr id="0" name=""/>
        <dsp:cNvSpPr/>
      </dsp:nvSpPr>
      <dsp:spPr>
        <a:xfrm rot="16971429">
          <a:off x="3232832" y="1871239"/>
          <a:ext cx="199818" cy="36685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3256135" y="1973832"/>
        <a:ext cx="139873" cy="220115"/>
      </dsp:txXfrm>
    </dsp:sp>
    <dsp:sp modelId="{F8AA8BEB-D98F-4290-A2BF-FAE2FFADBBD8}">
      <dsp:nvSpPr>
        <dsp:cNvPr id="0" name=""/>
        <dsp:cNvSpPr/>
      </dsp:nvSpPr>
      <dsp:spPr>
        <a:xfrm>
          <a:off x="2888148" y="626282"/>
          <a:ext cx="1254822" cy="1254822"/>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baseline="0" dirty="0"/>
            <a:t>Monitor, review, and update</a:t>
          </a:r>
          <a:endParaRPr lang="en-US" sz="1400" kern="1200" dirty="0"/>
        </a:p>
      </dsp:txBody>
      <dsp:txXfrm>
        <a:off x="3071912" y="810046"/>
        <a:ext cx="887294" cy="887294"/>
      </dsp:txXfrm>
    </dsp:sp>
    <dsp:sp modelId="{91E674C6-6C7F-4E9D-9A5E-5BBFB54C40D3}">
      <dsp:nvSpPr>
        <dsp:cNvPr id="0" name=""/>
        <dsp:cNvSpPr/>
      </dsp:nvSpPr>
      <dsp:spPr>
        <a:xfrm rot="20057143">
          <a:off x="4145672" y="718703"/>
          <a:ext cx="199818" cy="36685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4148640" y="805080"/>
        <a:ext cx="139873" cy="220115"/>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0B3A31D-4FA1-497C-BBEC-646F067B09E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BF5E93EE-7598-4583-ABA2-258DBD033A4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B766D29-2253-4931-B03D-B4D257339203}" type="datetimeFigureOut">
              <a:rPr lang="en-US" smtClean="0"/>
              <a:t>9/28/2025</a:t>
            </a:fld>
            <a:endParaRPr lang="en-US"/>
          </a:p>
        </p:txBody>
      </p:sp>
      <p:sp>
        <p:nvSpPr>
          <p:cNvPr id="4" name="Footer Placeholder 3">
            <a:extLst>
              <a:ext uri="{FF2B5EF4-FFF2-40B4-BE49-F238E27FC236}">
                <a16:creationId xmlns:a16="http://schemas.microsoft.com/office/drawing/2014/main" id="{ED8A4D67-BEF3-4E75-A0AE-315EA524B7E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93617352-2D95-475B-BCD6-17FFDDB1704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786935B-6E82-4A3B-9C18-9A7AFC68CC0C}" type="slidenum">
              <a:rPr lang="en-US" smtClean="0"/>
              <a:t>‹#›</a:t>
            </a:fld>
            <a:endParaRPr lang="en-US"/>
          </a:p>
        </p:txBody>
      </p:sp>
    </p:spTree>
    <p:extLst>
      <p:ext uri="{BB962C8B-B14F-4D97-AF65-F5344CB8AC3E}">
        <p14:creationId xmlns:p14="http://schemas.microsoft.com/office/powerpoint/2010/main" val="105080651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514C26E-E92A-4CAB-B004-F3BF917A2D7C}" type="datetimeFigureOut">
              <a:rPr lang="en-US" smtClean="0"/>
              <a:t>9/28/2025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9257258-CB2D-4449-86DB-54183006DC3F}" type="slidenum">
              <a:rPr lang="en-US" smtClean="0"/>
              <a:t>‹#›</a:t>
            </a:fld>
            <a:endParaRPr lang="en-US"/>
          </a:p>
        </p:txBody>
      </p:sp>
    </p:spTree>
    <p:extLst>
      <p:ext uri="{BB962C8B-B14F-4D97-AF65-F5344CB8AC3E}">
        <p14:creationId xmlns:p14="http://schemas.microsoft.com/office/powerpoint/2010/main" val="4645602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Poll #1</a:t>
            </a:r>
          </a:p>
          <a:p>
            <a:r>
              <a:rPr lang="en-US" dirty="0"/>
              <a:t>Results as a bar graph please</a:t>
            </a:r>
          </a:p>
        </p:txBody>
      </p:sp>
      <p:sp>
        <p:nvSpPr>
          <p:cNvPr id="4" name="Slide Number Placeholder 3"/>
          <p:cNvSpPr>
            <a:spLocks noGrp="1"/>
          </p:cNvSpPr>
          <p:nvPr>
            <p:ph type="sldNum" sz="quarter" idx="5"/>
          </p:nvPr>
        </p:nvSpPr>
        <p:spPr/>
        <p:txBody>
          <a:bodyPr/>
          <a:lstStyle/>
          <a:p>
            <a:fld id="{E9257258-CB2D-4449-86DB-54183006DC3F}" type="slidenum">
              <a:rPr lang="en-US" smtClean="0"/>
              <a:t>2</a:t>
            </a:fld>
            <a:endParaRPr lang="en-US"/>
          </a:p>
        </p:txBody>
      </p:sp>
    </p:spTree>
    <p:extLst>
      <p:ext uri="{BB962C8B-B14F-4D97-AF65-F5344CB8AC3E}">
        <p14:creationId xmlns:p14="http://schemas.microsoft.com/office/powerpoint/2010/main" val="7304163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Poll #2</a:t>
            </a:r>
          </a:p>
          <a:p>
            <a:r>
              <a:rPr lang="en-US" dirty="0"/>
              <a:t>Results as a bar graph please</a:t>
            </a:r>
          </a:p>
        </p:txBody>
      </p:sp>
      <p:sp>
        <p:nvSpPr>
          <p:cNvPr id="4" name="Slide Number Placeholder 3"/>
          <p:cNvSpPr>
            <a:spLocks noGrp="1"/>
          </p:cNvSpPr>
          <p:nvPr>
            <p:ph type="sldNum" sz="quarter" idx="5"/>
          </p:nvPr>
        </p:nvSpPr>
        <p:spPr/>
        <p:txBody>
          <a:bodyPr/>
          <a:lstStyle/>
          <a:p>
            <a:fld id="{E9257258-CB2D-4449-86DB-54183006DC3F}" type="slidenum">
              <a:rPr lang="en-US" smtClean="0"/>
              <a:t>3</a:t>
            </a:fld>
            <a:endParaRPr lang="en-US"/>
          </a:p>
        </p:txBody>
      </p:sp>
    </p:spTree>
    <p:extLst>
      <p:ext uri="{BB962C8B-B14F-4D97-AF65-F5344CB8AC3E}">
        <p14:creationId xmlns:p14="http://schemas.microsoft.com/office/powerpoint/2010/main" val="16021410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5842" name="Rectangle 8"/>
          <p:cNvSpPr>
            <a:spLocks noGrp="1" noChangeArrowheads="1"/>
          </p:cNvSpPr>
          <p:nvPr>
            <p:ph type="sldNum" sz="quarter"/>
          </p:nvPr>
        </p:nvSpPr>
        <p:spPr>
          <a:noFill/>
          <a:ln>
            <a:round/>
            <a:headEnd/>
            <a:tailEnd/>
          </a:ln>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3152341-3BB0-462E-9B84-2663512B958F}" type="slidenum">
              <a:rPr kumimoji="0" lang="en-GB" sz="1200" b="0" i="0" u="none" strike="noStrike" kern="1200" cap="none" spc="0" normalizeH="0" baseline="0" noProof="0" smtClean="0">
                <a:ln>
                  <a:noFill/>
                </a:ln>
                <a:solidFill>
                  <a:prstClr val="black"/>
                </a:solidFill>
                <a:effectLst/>
                <a:uLnTx/>
                <a:uFillTx/>
                <a:latin typeface="Times New Roman" pitchFamily="18" charset="0"/>
                <a:ea typeface="Arial Unicode MS" pitchFamily="34" charset="-128"/>
                <a:cs typeface="Arial Unicode MS" pitchFamily="34" charset="-128"/>
              </a:rPr>
              <a:pPr marL="0" marR="0" lvl="0" indent="0" algn="r" defTabSz="914400" rtl="0" eaLnBrk="1" fontAlgn="base" latinLnBrk="0" hangingPunct="1">
                <a:lnSpc>
                  <a:spcPct val="100000"/>
                </a:lnSpc>
                <a:spcBef>
                  <a:spcPct val="0"/>
                </a:spcBef>
                <a:spcAft>
                  <a:spcPct val="0"/>
                </a:spcAft>
                <a:buClrTx/>
                <a:buSzTx/>
                <a:buFontTx/>
                <a:buNone/>
                <a:tabLst/>
                <a:defRPr/>
              </a:pPr>
              <a:t>7</a:t>
            </a:fld>
            <a:endParaRPr kumimoji="0" lang="en-GB" sz="1200" b="0" i="0" u="none" strike="noStrike" kern="1200" cap="none" spc="0" normalizeH="0" baseline="0" noProof="0">
              <a:ln>
                <a:noFill/>
              </a:ln>
              <a:solidFill>
                <a:prstClr val="black"/>
              </a:solidFill>
              <a:effectLst/>
              <a:uLnTx/>
              <a:uFillTx/>
              <a:latin typeface="Times New Roman" pitchFamily="18" charset="0"/>
              <a:ea typeface="Arial Unicode MS" pitchFamily="34" charset="-128"/>
              <a:cs typeface="Arial Unicode MS" pitchFamily="34" charset="-128"/>
            </a:endParaRPr>
          </a:p>
        </p:txBody>
      </p:sp>
      <p:sp>
        <p:nvSpPr>
          <p:cNvPr id="35843" name="Rectangle 1"/>
          <p:cNvSpPr>
            <a:spLocks noGrp="1" noRot="1" noChangeAspect="1" noChangeArrowheads="1" noTextEdit="1"/>
          </p:cNvSpPr>
          <p:nvPr>
            <p:ph type="sldImg"/>
          </p:nvPr>
        </p:nvSpPr>
        <p:spPr>
          <a:xfrm>
            <a:off x="382588" y="695325"/>
            <a:ext cx="6091237" cy="3427413"/>
          </a:xfrm>
          <a:solidFill>
            <a:srgbClr val="FFFFFF"/>
          </a:solidFill>
          <a:ln>
            <a:solidFill>
              <a:srgbClr val="000000"/>
            </a:solidFill>
            <a:miter lim="800000"/>
          </a:ln>
        </p:spPr>
      </p:sp>
      <p:sp>
        <p:nvSpPr>
          <p:cNvPr id="35844" name="Rectangle 2"/>
          <p:cNvSpPr>
            <a:spLocks noGrp="1" noChangeArrowheads="1"/>
          </p:cNvSpPr>
          <p:nvPr>
            <p:ph type="body" idx="1"/>
          </p:nvPr>
        </p:nvSpPr>
        <p:spPr>
          <a:xfrm>
            <a:off x="685512" y="4343231"/>
            <a:ext cx="5484096" cy="4112423"/>
          </a:xfrm>
          <a:noFill/>
        </p:spPr>
        <p:txBody>
          <a:bodyPr wrap="none" anchor="ctr"/>
          <a:lstStyle/>
          <a:p>
            <a:pPr marL="228600" indent="-228600" eaLnBrk="1" hangingPunct="1"/>
            <a:endParaRPr lang="en-US" dirty="0"/>
          </a:p>
        </p:txBody>
      </p:sp>
    </p:spTree>
    <p:extLst>
      <p:ext uri="{BB962C8B-B14F-4D97-AF65-F5344CB8AC3E}">
        <p14:creationId xmlns:p14="http://schemas.microsoft.com/office/powerpoint/2010/main" val="38553902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Audits and assessments are critical for identifying risks, evaluating controls, and ensuring compliance—but their impact goes far beyond checklists and reports. This session explores the real-world experience of being a consultant in the audit and assessment space, where technical knowledge must be balanced with communication, adaptability, and client trust. Attendees will gain an inside look at the lifecycle of an engagement, from planning and scoping to reporting and remediation, while also learning the practical skills that make consultants successful. Through real-world examples, the session highlights both the challenges and rewards of advising organizations on governance, risk, and compliance. Whether you are considering consulting as a career path or seeking to better understand the role of external advisors, this session provides a candid perspective on the realities of the field.</a:t>
            </a:r>
          </a:p>
        </p:txBody>
      </p:sp>
      <p:sp>
        <p:nvSpPr>
          <p:cNvPr id="4" name="Slide Number Placeholder 3"/>
          <p:cNvSpPr>
            <a:spLocks noGrp="1"/>
          </p:cNvSpPr>
          <p:nvPr>
            <p:ph type="sldNum" sz="quarter" idx="5"/>
          </p:nvPr>
        </p:nvSpPr>
        <p:spPr/>
        <p:txBody>
          <a:bodyPr/>
          <a:lstStyle/>
          <a:p>
            <a:fld id="{E9257258-CB2D-4449-86DB-54183006DC3F}" type="slidenum">
              <a:rPr lang="en-US" smtClean="0"/>
              <a:t>8</a:t>
            </a:fld>
            <a:endParaRPr lang="en-US"/>
          </a:p>
        </p:txBody>
      </p:sp>
    </p:spTree>
    <p:extLst>
      <p:ext uri="{BB962C8B-B14F-4D97-AF65-F5344CB8AC3E}">
        <p14:creationId xmlns:p14="http://schemas.microsoft.com/office/powerpoint/2010/main" val="37231958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FA7812-4B0F-28EF-3A24-9C69DB1B2A2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63FAB06-E0FF-A3F6-F84B-78F31842EC0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B17ACCD-04D1-19A1-BAA4-C404AE1D13A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2836DFF-4BAC-DFA7-7458-531330366584}"/>
              </a:ext>
            </a:extLst>
          </p:cNvPr>
          <p:cNvSpPr>
            <a:spLocks noGrp="1"/>
          </p:cNvSpPr>
          <p:nvPr>
            <p:ph type="sldNum" sz="quarter" idx="5"/>
          </p:nvPr>
        </p:nvSpPr>
        <p:spPr/>
        <p:txBody>
          <a:bodyPr/>
          <a:lstStyle/>
          <a:p>
            <a:pPr marL="0" marR="0" lvl="0" indent="0" algn="r" defTabSz="609570" rtl="0" eaLnBrk="1" fontAlgn="auto" latinLnBrk="0" hangingPunct="1">
              <a:lnSpc>
                <a:spcPct val="100000"/>
              </a:lnSpc>
              <a:spcBef>
                <a:spcPts val="0"/>
              </a:spcBef>
              <a:spcAft>
                <a:spcPts val="0"/>
              </a:spcAft>
              <a:buClrTx/>
              <a:buSzTx/>
              <a:buFontTx/>
              <a:buNone/>
              <a:tabLst/>
              <a:defRPr/>
            </a:pPr>
            <a:fld id="{C1735D0F-15CB-5241-8DA7-9EC6F9751AD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0957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4862086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40 years ago – Age of PC</a:t>
            </a:r>
          </a:p>
          <a:p>
            <a:r>
              <a:rPr lang="en-US" dirty="0"/>
              <a:t>30 years ago – Internet</a:t>
            </a:r>
          </a:p>
          <a:p>
            <a:r>
              <a:rPr lang="en-US" dirty="0"/>
              <a:t>15 years ago – Cloud &amp; mobile</a:t>
            </a:r>
          </a:p>
          <a:p>
            <a:r>
              <a:rPr lang="en-US" dirty="0"/>
              <a:t>Today – AI </a:t>
            </a:r>
          </a:p>
          <a:p>
            <a:r>
              <a:rPr lang="en-US" dirty="0"/>
              <a:t>--------------------------</a:t>
            </a:r>
          </a:p>
          <a:p>
            <a:r>
              <a:rPr lang="en-US" dirty="0"/>
              <a:t>Will AI rot our brains?</a:t>
            </a:r>
          </a:p>
          <a:p>
            <a:r>
              <a:rPr lang="en-US" dirty="0"/>
              <a:t>Will AI waste our time (instead of save it)?</a:t>
            </a:r>
          </a:p>
        </p:txBody>
      </p:sp>
      <p:sp>
        <p:nvSpPr>
          <p:cNvPr id="4" name="Slide Number Placeholder 3"/>
          <p:cNvSpPr>
            <a:spLocks noGrp="1"/>
          </p:cNvSpPr>
          <p:nvPr>
            <p:ph type="sldNum" sz="quarter" idx="5"/>
          </p:nvPr>
        </p:nvSpPr>
        <p:spPr/>
        <p:txBody>
          <a:bodyPr/>
          <a:lstStyle/>
          <a:p>
            <a:pPr marL="0" marR="0" lvl="0" indent="0" algn="r" defTabSz="609570" rtl="0" eaLnBrk="1" fontAlgn="auto" latinLnBrk="0" hangingPunct="1">
              <a:lnSpc>
                <a:spcPct val="100000"/>
              </a:lnSpc>
              <a:spcBef>
                <a:spcPts val="0"/>
              </a:spcBef>
              <a:spcAft>
                <a:spcPts val="0"/>
              </a:spcAft>
              <a:buClrTx/>
              <a:buSzTx/>
              <a:buFontTx/>
              <a:buNone/>
              <a:tabLst/>
              <a:defRPr/>
            </a:pPr>
            <a:fld id="{C1735D0F-15CB-5241-8DA7-9EC6F9751AD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0957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6281126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09570" rtl="0" eaLnBrk="1" fontAlgn="auto" latinLnBrk="0" hangingPunct="1">
              <a:lnSpc>
                <a:spcPct val="100000"/>
              </a:lnSpc>
              <a:spcBef>
                <a:spcPts val="0"/>
              </a:spcBef>
              <a:spcAft>
                <a:spcPts val="0"/>
              </a:spcAft>
              <a:buClrTx/>
              <a:buSzTx/>
              <a:buFontTx/>
              <a:buNone/>
              <a:tabLst/>
              <a:defRPr/>
            </a:pPr>
            <a:r>
              <a:rPr lang="en-US" sz="1600" b="0" i="0" u="none" strike="noStrike" dirty="0">
                <a:solidFill>
                  <a:srgbClr val="000000"/>
                </a:solidFill>
                <a:effectLst/>
                <a:latin typeface="Arial" panose="020B0604020202020204" pitchFamily="34" charset="0"/>
              </a:rPr>
              <a:t>How to “talk” to AI* - Key Principles of Effective Prompting: </a:t>
            </a:r>
            <a:endParaRPr lang="en-US" b="0" dirty="0">
              <a:effectLst/>
            </a:endParaRPr>
          </a:p>
        </p:txBody>
      </p:sp>
      <p:sp>
        <p:nvSpPr>
          <p:cNvPr id="4" name="Slide Number Placeholder 3"/>
          <p:cNvSpPr>
            <a:spLocks noGrp="1"/>
          </p:cNvSpPr>
          <p:nvPr>
            <p:ph type="sldNum" sz="quarter" idx="5"/>
          </p:nvPr>
        </p:nvSpPr>
        <p:spPr/>
        <p:txBody>
          <a:bodyPr/>
          <a:lstStyle/>
          <a:p>
            <a:pPr marL="0" marR="0" lvl="0" indent="0" algn="r" defTabSz="609570" rtl="0" eaLnBrk="1" fontAlgn="auto" latinLnBrk="0" hangingPunct="1">
              <a:lnSpc>
                <a:spcPct val="100000"/>
              </a:lnSpc>
              <a:spcBef>
                <a:spcPts val="0"/>
              </a:spcBef>
              <a:spcAft>
                <a:spcPts val="0"/>
              </a:spcAft>
              <a:buClrTx/>
              <a:buSzTx/>
              <a:buFontTx/>
              <a:buNone/>
              <a:tabLst/>
              <a:defRPr/>
            </a:pPr>
            <a:fld id="{C1735D0F-15CB-5241-8DA7-9EC6F9751AD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0957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7923166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9257258-CB2D-4449-86DB-54183006DC3F}" type="slidenum">
              <a:rPr lang="en-US" smtClean="0"/>
              <a:t>22</a:t>
            </a:fld>
            <a:endParaRPr lang="en-US"/>
          </a:p>
        </p:txBody>
      </p:sp>
    </p:spTree>
    <p:extLst>
      <p:ext uri="{BB962C8B-B14F-4D97-AF65-F5344CB8AC3E}">
        <p14:creationId xmlns:p14="http://schemas.microsoft.com/office/powerpoint/2010/main" val="15055389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Treasure map – agreement on assessment items between security, audit and IT. </a:t>
            </a:r>
          </a:p>
        </p:txBody>
      </p:sp>
      <p:sp>
        <p:nvSpPr>
          <p:cNvPr id="4" name="Slide Number Placeholder 3"/>
          <p:cNvSpPr>
            <a:spLocks noGrp="1"/>
          </p:cNvSpPr>
          <p:nvPr>
            <p:ph type="sldNum" sz="quarter" idx="5"/>
          </p:nvPr>
        </p:nvSpPr>
        <p:spPr/>
        <p:txBody>
          <a:bodyPr/>
          <a:lstStyle/>
          <a:p>
            <a:fld id="{E9257258-CB2D-4449-86DB-54183006DC3F}" type="slidenum">
              <a:rPr lang="en-US" smtClean="0"/>
              <a:t>41</a:t>
            </a:fld>
            <a:endParaRPr lang="en-US"/>
          </a:p>
        </p:txBody>
      </p:sp>
    </p:spTree>
    <p:extLst>
      <p:ext uri="{BB962C8B-B14F-4D97-AF65-F5344CB8AC3E}">
        <p14:creationId xmlns:p14="http://schemas.microsoft.com/office/powerpoint/2010/main" val="32546511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974014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1F6B1B-8FD0-41CF-9690-E6F7AA021D6D}"/>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F4286579-1020-41F7-A4E4-81BEFAC1853F}"/>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Footer Placeholder 4">
            <a:extLst>
              <a:ext uri="{FF2B5EF4-FFF2-40B4-BE49-F238E27FC236}">
                <a16:creationId xmlns:a16="http://schemas.microsoft.com/office/drawing/2014/main" id="{F1737D39-71C6-70A6-DFBC-3A638726DA9E}"/>
              </a:ext>
            </a:extLst>
          </p:cNvPr>
          <p:cNvSpPr>
            <a:spLocks noGrp="1"/>
          </p:cNvSpPr>
          <p:nvPr>
            <p:ph type="ftr" sz="quarter" idx="3"/>
          </p:nvPr>
        </p:nvSpPr>
        <p:spPr>
          <a:xfrm>
            <a:off x="3028950" y="4823510"/>
            <a:ext cx="3086100" cy="273844"/>
          </a:xfrm>
          <a:prstGeom prst="rect">
            <a:avLst/>
          </a:prstGeom>
        </p:spPr>
        <p:txBody>
          <a:bodyPr vert="horz" lIns="91440" tIns="45720" rIns="91440" bIns="45720" rtlCol="0" anchor="ctr"/>
          <a:lstStyle>
            <a:lvl1pPr algn="ctr">
              <a:defRPr sz="1200" b="1">
                <a:solidFill>
                  <a:schemeClr val="tx1">
                    <a:tint val="75000"/>
                  </a:schemeClr>
                </a:solidFill>
              </a:defRPr>
            </a:lvl1pPr>
          </a:lstStyle>
          <a:p>
            <a:r>
              <a:rPr lang="en-US" dirty="0"/>
              <a:t>Hacking AI – Ron Woerner – Feb 1, 2024</a:t>
            </a:r>
          </a:p>
        </p:txBody>
      </p:sp>
    </p:spTree>
    <p:extLst>
      <p:ext uri="{BB962C8B-B14F-4D97-AF65-F5344CB8AC3E}">
        <p14:creationId xmlns:p14="http://schemas.microsoft.com/office/powerpoint/2010/main" val="1663726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C317E-1C39-443C-BFB5-C496AC3AF15C}"/>
              </a:ext>
            </a:extLst>
          </p:cNvPr>
          <p:cNvSpPr>
            <a:spLocks noGrp="1"/>
          </p:cNvSpPr>
          <p:nvPr>
            <p:ph type="title"/>
          </p:nvPr>
        </p:nvSpPr>
        <p:spPr/>
        <p:txBody>
          <a:bodyPr>
            <a:normAutofit/>
          </a:bodyPr>
          <a:lstStyle>
            <a:lvl1pPr>
              <a:defRPr sz="3600">
                <a:latin typeface="Abadi" panose="020B0604020104020204" pitchFamily="34" charset="0"/>
              </a:defRPr>
            </a:lvl1pPr>
          </a:lstStyle>
          <a:p>
            <a:r>
              <a:rPr lang="en-US" dirty="0"/>
              <a:t>Click to edit Master title style</a:t>
            </a:r>
          </a:p>
        </p:txBody>
      </p:sp>
      <p:sp>
        <p:nvSpPr>
          <p:cNvPr id="3" name="Content Placeholder 2">
            <a:extLst>
              <a:ext uri="{FF2B5EF4-FFF2-40B4-BE49-F238E27FC236}">
                <a16:creationId xmlns:a16="http://schemas.microsoft.com/office/drawing/2014/main" id="{BFD127D4-0335-46B2-895A-2DC70E78C249}"/>
              </a:ext>
            </a:extLst>
          </p:cNvPr>
          <p:cNvSpPr>
            <a:spLocks noGrp="1"/>
          </p:cNvSpPr>
          <p:nvPr>
            <p:ph idx="1"/>
          </p:nvPr>
        </p:nvSpPr>
        <p:spPr/>
        <p:txBody>
          <a:bodyPr/>
          <a:lstStyle>
            <a:lvl1pPr>
              <a:defRPr sz="2400">
                <a:latin typeface="Abadi" panose="020B0604020104020204" pitchFamily="34" charset="0"/>
              </a:defRPr>
            </a:lvl1pPr>
            <a:lvl2pPr>
              <a:defRPr sz="2100">
                <a:latin typeface="Abadi" panose="020B0604020104020204" pitchFamily="34" charset="0"/>
              </a:defRPr>
            </a:lvl2pPr>
            <a:lvl3pPr>
              <a:defRPr sz="1800">
                <a:latin typeface="Abadi" panose="020B0604020104020204" pitchFamily="34" charset="0"/>
              </a:defRPr>
            </a:lvl3pPr>
            <a:lvl4pPr>
              <a:defRPr sz="1500">
                <a:latin typeface="Abadi" panose="020B0604020104020204" pitchFamily="34" charset="0"/>
              </a:defRPr>
            </a:lvl4pPr>
            <a:lvl5pPr>
              <a:defRPr sz="1500">
                <a:latin typeface="Abadi" panose="020B0604020104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Footer Placeholder 4">
            <a:extLst>
              <a:ext uri="{FF2B5EF4-FFF2-40B4-BE49-F238E27FC236}">
                <a16:creationId xmlns:a16="http://schemas.microsoft.com/office/drawing/2014/main" id="{2331E7A3-819E-3ED7-BE87-5377648A2E0D}"/>
              </a:ext>
            </a:extLst>
          </p:cNvPr>
          <p:cNvSpPr>
            <a:spLocks noGrp="1"/>
          </p:cNvSpPr>
          <p:nvPr>
            <p:ph type="ftr" sz="quarter" idx="3"/>
          </p:nvPr>
        </p:nvSpPr>
        <p:spPr>
          <a:xfrm>
            <a:off x="3028950" y="4823510"/>
            <a:ext cx="3086100" cy="273844"/>
          </a:xfrm>
          <a:prstGeom prst="rect">
            <a:avLst/>
          </a:prstGeom>
        </p:spPr>
        <p:txBody>
          <a:bodyPr vert="horz" lIns="91440" tIns="45720" rIns="91440" bIns="45720" rtlCol="0" anchor="ctr"/>
          <a:lstStyle>
            <a:lvl1pPr algn="ctr">
              <a:defRPr sz="1200" b="1">
                <a:solidFill>
                  <a:schemeClr val="tx1">
                    <a:tint val="75000"/>
                  </a:schemeClr>
                </a:solidFill>
              </a:defRPr>
            </a:lvl1pPr>
          </a:lstStyle>
          <a:p>
            <a:r>
              <a:rPr lang="en-US" dirty="0"/>
              <a:t>Hacking AI – Ron Woerner – Feb 1, 2024</a:t>
            </a:r>
          </a:p>
        </p:txBody>
      </p:sp>
    </p:spTree>
    <p:extLst>
      <p:ext uri="{BB962C8B-B14F-4D97-AF65-F5344CB8AC3E}">
        <p14:creationId xmlns:p14="http://schemas.microsoft.com/office/powerpoint/2010/main" val="23334823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C5124F-D77E-4DF7-9A16-F8592C5BBC93}"/>
              </a:ext>
            </a:extLst>
          </p:cNvPr>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31C11AEA-AB0F-41B5-8A12-621364BBA881}"/>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Footer Placeholder 4">
            <a:extLst>
              <a:ext uri="{FF2B5EF4-FFF2-40B4-BE49-F238E27FC236}">
                <a16:creationId xmlns:a16="http://schemas.microsoft.com/office/drawing/2014/main" id="{F3478798-B4B1-7F0E-FBC2-6642CDB96B05}"/>
              </a:ext>
            </a:extLst>
          </p:cNvPr>
          <p:cNvSpPr>
            <a:spLocks noGrp="1"/>
          </p:cNvSpPr>
          <p:nvPr>
            <p:ph type="ftr" sz="quarter" idx="3"/>
          </p:nvPr>
        </p:nvSpPr>
        <p:spPr>
          <a:xfrm>
            <a:off x="3028950" y="4823510"/>
            <a:ext cx="3086100" cy="273844"/>
          </a:xfrm>
          <a:prstGeom prst="rect">
            <a:avLst/>
          </a:prstGeom>
        </p:spPr>
        <p:txBody>
          <a:bodyPr vert="horz" lIns="91440" tIns="45720" rIns="91440" bIns="45720" rtlCol="0" anchor="ctr"/>
          <a:lstStyle>
            <a:lvl1pPr algn="ctr">
              <a:defRPr sz="1200" b="1">
                <a:solidFill>
                  <a:schemeClr val="tx1">
                    <a:tint val="75000"/>
                  </a:schemeClr>
                </a:solidFill>
              </a:defRPr>
            </a:lvl1pPr>
          </a:lstStyle>
          <a:p>
            <a:r>
              <a:rPr lang="en-US" dirty="0"/>
              <a:t>Hacking AI – Ron Woerner – Feb 1, 2024</a:t>
            </a:r>
          </a:p>
        </p:txBody>
      </p:sp>
    </p:spTree>
    <p:extLst>
      <p:ext uri="{BB962C8B-B14F-4D97-AF65-F5344CB8AC3E}">
        <p14:creationId xmlns:p14="http://schemas.microsoft.com/office/powerpoint/2010/main" val="252852123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97A1C0-B21E-448C-B2D9-A6E0F540B03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FBAD8E7-8E75-4CE1-AE4D-BD7514BC4F0F}"/>
              </a:ext>
            </a:extLst>
          </p:cNvPr>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6BFF5CB-A881-41FF-A1F6-28FB5DD20CBC}"/>
              </a:ext>
            </a:extLst>
          </p:cNvPr>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8C56912A-3F63-E3B2-F20C-E2B629E22F29}"/>
              </a:ext>
            </a:extLst>
          </p:cNvPr>
          <p:cNvSpPr>
            <a:spLocks noGrp="1"/>
          </p:cNvSpPr>
          <p:nvPr>
            <p:ph type="ftr" sz="quarter" idx="3"/>
          </p:nvPr>
        </p:nvSpPr>
        <p:spPr>
          <a:xfrm>
            <a:off x="3028950" y="4823510"/>
            <a:ext cx="3086100" cy="273844"/>
          </a:xfrm>
          <a:prstGeom prst="rect">
            <a:avLst/>
          </a:prstGeom>
        </p:spPr>
        <p:txBody>
          <a:bodyPr vert="horz" lIns="91440" tIns="45720" rIns="91440" bIns="45720" rtlCol="0" anchor="ctr"/>
          <a:lstStyle>
            <a:lvl1pPr algn="ctr">
              <a:defRPr sz="1200" b="1">
                <a:solidFill>
                  <a:schemeClr val="tx1">
                    <a:tint val="75000"/>
                  </a:schemeClr>
                </a:solidFill>
              </a:defRPr>
            </a:lvl1pPr>
          </a:lstStyle>
          <a:p>
            <a:r>
              <a:rPr lang="en-US" dirty="0"/>
              <a:t>Hacking AI – Ron Woerner – Feb 1, 2024</a:t>
            </a:r>
          </a:p>
        </p:txBody>
      </p:sp>
    </p:spTree>
    <p:extLst>
      <p:ext uri="{BB962C8B-B14F-4D97-AF65-F5344CB8AC3E}">
        <p14:creationId xmlns:p14="http://schemas.microsoft.com/office/powerpoint/2010/main" val="24413676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39E988-AE4C-47E4-859C-B65A958D71EB}"/>
              </a:ext>
            </a:extLst>
          </p:cNvPr>
          <p:cNvSpPr>
            <a:spLocks noGrp="1"/>
          </p:cNvSpPr>
          <p:nvPr>
            <p:ph type="title"/>
          </p:nvPr>
        </p:nvSpPr>
        <p:spPr>
          <a:xfrm>
            <a:off x="629841" y="273844"/>
            <a:ext cx="7886700" cy="994172"/>
          </a:xfrm>
        </p:spPr>
        <p:txBody>
          <a:bodyPr/>
          <a:lstStyle/>
          <a:p>
            <a:r>
              <a:rPr lang="en-US"/>
              <a:t>Click to edit Master title style</a:t>
            </a:r>
          </a:p>
        </p:txBody>
      </p:sp>
      <p:sp>
        <p:nvSpPr>
          <p:cNvPr id="3" name="Text Placeholder 2">
            <a:extLst>
              <a:ext uri="{FF2B5EF4-FFF2-40B4-BE49-F238E27FC236}">
                <a16:creationId xmlns:a16="http://schemas.microsoft.com/office/drawing/2014/main" id="{2C44CE30-2F39-450B-B81E-465CDA5C10EC}"/>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EF2D846A-C111-4B82-8511-1121562F982B}"/>
              </a:ext>
            </a:extLst>
          </p:cNvPr>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1DCFF08-3729-4A0F-851C-13C3A804B20F}"/>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06058C9B-E217-4916-96E9-6FB225202C3E}"/>
              </a:ext>
            </a:extLst>
          </p:cNvPr>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53A54AA-0859-4DBD-BC42-1CDF297FFA8A}"/>
              </a:ext>
            </a:extLst>
          </p:cNvPr>
          <p:cNvSpPr>
            <a:spLocks noGrp="1"/>
          </p:cNvSpPr>
          <p:nvPr>
            <p:ph type="dt" sz="half" idx="10"/>
          </p:nvPr>
        </p:nvSpPr>
        <p:spPr>
          <a:xfrm>
            <a:off x="628650" y="4767263"/>
            <a:ext cx="2057400" cy="273844"/>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09970855-CF4D-4B70-B969-EB61D5DA8FB6}"/>
              </a:ext>
            </a:extLst>
          </p:cNvPr>
          <p:cNvSpPr>
            <a:spLocks noGrp="1"/>
          </p:cNvSpPr>
          <p:nvPr>
            <p:ph type="sldNum" sz="quarter" idx="12"/>
          </p:nvPr>
        </p:nvSpPr>
        <p:spPr>
          <a:xfrm>
            <a:off x="6457950" y="4767263"/>
            <a:ext cx="2057400" cy="273844"/>
          </a:xfrm>
          <a:prstGeom prst="rect">
            <a:avLst/>
          </a:prstGeom>
        </p:spPr>
        <p:txBody>
          <a:bodyPr/>
          <a:lstStyle/>
          <a:p>
            <a:fld id="{7DAAA986-925D-4A6C-8A4E-F3E05F16BC9F}" type="slidenum">
              <a:rPr lang="en-US" smtClean="0"/>
              <a:t>‹#›</a:t>
            </a:fld>
            <a:endParaRPr lang="en-US"/>
          </a:p>
        </p:txBody>
      </p:sp>
      <p:sp>
        <p:nvSpPr>
          <p:cNvPr id="10" name="Footer Placeholder 4">
            <a:extLst>
              <a:ext uri="{FF2B5EF4-FFF2-40B4-BE49-F238E27FC236}">
                <a16:creationId xmlns:a16="http://schemas.microsoft.com/office/drawing/2014/main" id="{859389E2-A991-5060-1BD1-885F9D8F7F8B}"/>
              </a:ext>
            </a:extLst>
          </p:cNvPr>
          <p:cNvSpPr>
            <a:spLocks noGrp="1"/>
          </p:cNvSpPr>
          <p:nvPr>
            <p:ph type="ftr" sz="quarter" idx="13"/>
          </p:nvPr>
        </p:nvSpPr>
        <p:spPr>
          <a:xfrm>
            <a:off x="3028950" y="4823510"/>
            <a:ext cx="3086100" cy="273844"/>
          </a:xfrm>
          <a:prstGeom prst="rect">
            <a:avLst/>
          </a:prstGeom>
        </p:spPr>
        <p:txBody>
          <a:bodyPr vert="horz" lIns="91440" tIns="45720" rIns="91440" bIns="45720" rtlCol="0" anchor="ctr"/>
          <a:lstStyle>
            <a:lvl1pPr algn="ctr">
              <a:defRPr sz="1200" b="1">
                <a:solidFill>
                  <a:schemeClr val="tx1">
                    <a:tint val="75000"/>
                  </a:schemeClr>
                </a:solidFill>
              </a:defRPr>
            </a:lvl1pPr>
          </a:lstStyle>
          <a:p>
            <a:r>
              <a:rPr lang="en-US" dirty="0"/>
              <a:t>Hacking AI – Ron Woerner – Feb 1, 2024</a:t>
            </a:r>
          </a:p>
        </p:txBody>
      </p:sp>
    </p:spTree>
    <p:extLst>
      <p:ext uri="{BB962C8B-B14F-4D97-AF65-F5344CB8AC3E}">
        <p14:creationId xmlns:p14="http://schemas.microsoft.com/office/powerpoint/2010/main" val="386747994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D09772-1BDB-4DA9-BA09-069B9887D3E7}"/>
              </a:ext>
            </a:extLst>
          </p:cNvPr>
          <p:cNvSpPr>
            <a:spLocks noGrp="1"/>
          </p:cNvSpPr>
          <p:nvPr>
            <p:ph type="title"/>
          </p:nvPr>
        </p:nvSpPr>
        <p:spPr/>
        <p:txBody>
          <a:bodyPr/>
          <a:lstStyle/>
          <a:p>
            <a:r>
              <a:rPr lang="en-US"/>
              <a:t>Click to edit Master title style</a:t>
            </a:r>
          </a:p>
        </p:txBody>
      </p:sp>
      <p:sp>
        <p:nvSpPr>
          <p:cNvPr id="3" name="Footer Placeholder 4">
            <a:extLst>
              <a:ext uri="{FF2B5EF4-FFF2-40B4-BE49-F238E27FC236}">
                <a16:creationId xmlns:a16="http://schemas.microsoft.com/office/drawing/2014/main" id="{BFD82162-ECE5-3B3C-D4DD-E7B7D48476A0}"/>
              </a:ext>
            </a:extLst>
          </p:cNvPr>
          <p:cNvSpPr>
            <a:spLocks noGrp="1"/>
          </p:cNvSpPr>
          <p:nvPr>
            <p:ph type="ftr" sz="quarter" idx="3"/>
          </p:nvPr>
        </p:nvSpPr>
        <p:spPr>
          <a:xfrm>
            <a:off x="3028950" y="4823510"/>
            <a:ext cx="3086100" cy="273844"/>
          </a:xfrm>
          <a:prstGeom prst="rect">
            <a:avLst/>
          </a:prstGeom>
        </p:spPr>
        <p:txBody>
          <a:bodyPr vert="horz" lIns="91440" tIns="45720" rIns="91440" bIns="45720" rtlCol="0" anchor="ctr"/>
          <a:lstStyle>
            <a:lvl1pPr algn="ctr">
              <a:defRPr sz="1200" b="1">
                <a:solidFill>
                  <a:schemeClr val="tx1">
                    <a:tint val="75000"/>
                  </a:schemeClr>
                </a:solidFill>
              </a:defRPr>
            </a:lvl1pPr>
          </a:lstStyle>
          <a:p>
            <a:r>
              <a:rPr lang="en-US" dirty="0"/>
              <a:t>Hacking AI – Ron Woerner – Feb 1, 2024</a:t>
            </a:r>
          </a:p>
        </p:txBody>
      </p:sp>
    </p:spTree>
    <p:extLst>
      <p:ext uri="{BB962C8B-B14F-4D97-AF65-F5344CB8AC3E}">
        <p14:creationId xmlns:p14="http://schemas.microsoft.com/office/powerpoint/2010/main" val="321720607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4">
            <a:extLst>
              <a:ext uri="{FF2B5EF4-FFF2-40B4-BE49-F238E27FC236}">
                <a16:creationId xmlns:a16="http://schemas.microsoft.com/office/drawing/2014/main" id="{DF91725F-6E03-D431-3C4B-6EFC45D77017}"/>
              </a:ext>
            </a:extLst>
          </p:cNvPr>
          <p:cNvSpPr>
            <a:spLocks noGrp="1"/>
          </p:cNvSpPr>
          <p:nvPr>
            <p:ph type="ftr" sz="quarter" idx="3"/>
          </p:nvPr>
        </p:nvSpPr>
        <p:spPr>
          <a:xfrm>
            <a:off x="3028950" y="4823510"/>
            <a:ext cx="3086100" cy="273844"/>
          </a:xfrm>
          <a:prstGeom prst="rect">
            <a:avLst/>
          </a:prstGeom>
        </p:spPr>
        <p:txBody>
          <a:bodyPr vert="horz" lIns="91440" tIns="45720" rIns="91440" bIns="45720" rtlCol="0" anchor="ctr"/>
          <a:lstStyle>
            <a:lvl1pPr algn="ctr">
              <a:defRPr sz="1200" b="1">
                <a:solidFill>
                  <a:schemeClr val="tx1">
                    <a:tint val="75000"/>
                  </a:schemeClr>
                </a:solidFill>
              </a:defRPr>
            </a:lvl1pPr>
          </a:lstStyle>
          <a:p>
            <a:r>
              <a:rPr lang="en-US" dirty="0"/>
              <a:t>Hacking AI – Ron Woerner – Feb 1, 2024</a:t>
            </a:r>
          </a:p>
        </p:txBody>
      </p:sp>
    </p:spTree>
    <p:extLst>
      <p:ext uri="{BB962C8B-B14F-4D97-AF65-F5344CB8AC3E}">
        <p14:creationId xmlns:p14="http://schemas.microsoft.com/office/powerpoint/2010/main" val="380776806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32C46A-7462-45EE-AD98-A6A34FD05945}"/>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A0330219-70AA-4A2D-956D-DB23CCA13FAF}"/>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054054E-A8F8-424E-9F01-A74E3A78C3CC}"/>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Footer Placeholder 4">
            <a:extLst>
              <a:ext uri="{FF2B5EF4-FFF2-40B4-BE49-F238E27FC236}">
                <a16:creationId xmlns:a16="http://schemas.microsoft.com/office/drawing/2014/main" id="{9A56F968-84D1-C050-5D53-158552CB7E0C}"/>
              </a:ext>
            </a:extLst>
          </p:cNvPr>
          <p:cNvSpPr>
            <a:spLocks noGrp="1"/>
          </p:cNvSpPr>
          <p:nvPr>
            <p:ph type="ftr" sz="quarter" idx="3"/>
          </p:nvPr>
        </p:nvSpPr>
        <p:spPr>
          <a:xfrm>
            <a:off x="3028950" y="4823510"/>
            <a:ext cx="3086100" cy="273844"/>
          </a:xfrm>
          <a:prstGeom prst="rect">
            <a:avLst/>
          </a:prstGeom>
        </p:spPr>
        <p:txBody>
          <a:bodyPr vert="horz" lIns="91440" tIns="45720" rIns="91440" bIns="45720" rtlCol="0" anchor="ctr"/>
          <a:lstStyle>
            <a:lvl1pPr algn="ctr">
              <a:defRPr sz="1200" b="1">
                <a:solidFill>
                  <a:schemeClr val="tx1">
                    <a:tint val="75000"/>
                  </a:schemeClr>
                </a:solidFill>
              </a:defRPr>
            </a:lvl1pPr>
          </a:lstStyle>
          <a:p>
            <a:r>
              <a:rPr lang="en-US" dirty="0"/>
              <a:t>Hacking AI – Ron Woerner – Feb 1, 2024</a:t>
            </a:r>
          </a:p>
        </p:txBody>
      </p:sp>
    </p:spTree>
    <p:extLst>
      <p:ext uri="{BB962C8B-B14F-4D97-AF65-F5344CB8AC3E}">
        <p14:creationId xmlns:p14="http://schemas.microsoft.com/office/powerpoint/2010/main" val="204444730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70C31F-88A7-41E7-A767-71FD9D8EF312}"/>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74E22828-590D-4408-9D4F-502DF6836EDE}"/>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601EB15D-76A9-4359-8B88-DAF837F71782}"/>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Footer Placeholder 4">
            <a:extLst>
              <a:ext uri="{FF2B5EF4-FFF2-40B4-BE49-F238E27FC236}">
                <a16:creationId xmlns:a16="http://schemas.microsoft.com/office/drawing/2014/main" id="{921EA3E5-A00F-849E-3C04-4B03F8CCB7CB}"/>
              </a:ext>
            </a:extLst>
          </p:cNvPr>
          <p:cNvSpPr>
            <a:spLocks noGrp="1"/>
          </p:cNvSpPr>
          <p:nvPr>
            <p:ph type="ftr" sz="quarter" idx="3"/>
          </p:nvPr>
        </p:nvSpPr>
        <p:spPr>
          <a:xfrm>
            <a:off x="3028950" y="4823510"/>
            <a:ext cx="3086100" cy="273844"/>
          </a:xfrm>
          <a:prstGeom prst="rect">
            <a:avLst/>
          </a:prstGeom>
        </p:spPr>
        <p:txBody>
          <a:bodyPr vert="horz" lIns="91440" tIns="45720" rIns="91440" bIns="45720" rtlCol="0" anchor="ctr"/>
          <a:lstStyle>
            <a:lvl1pPr algn="ctr">
              <a:defRPr sz="1200" b="1">
                <a:solidFill>
                  <a:schemeClr val="tx1">
                    <a:tint val="75000"/>
                  </a:schemeClr>
                </a:solidFill>
              </a:defRPr>
            </a:lvl1pPr>
          </a:lstStyle>
          <a:p>
            <a:r>
              <a:rPr lang="en-US" dirty="0"/>
              <a:t>Hacking AI – Ron Woerner – Feb 1, 2024</a:t>
            </a:r>
          </a:p>
        </p:txBody>
      </p:sp>
    </p:spTree>
    <p:extLst>
      <p:ext uri="{BB962C8B-B14F-4D97-AF65-F5344CB8AC3E}">
        <p14:creationId xmlns:p14="http://schemas.microsoft.com/office/powerpoint/2010/main" val="382063967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EC164D-74F1-4B4F-AEC1-C62A3FBFD8F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F906699-17BC-486D-8090-B8283A56176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4">
            <a:extLst>
              <a:ext uri="{FF2B5EF4-FFF2-40B4-BE49-F238E27FC236}">
                <a16:creationId xmlns:a16="http://schemas.microsoft.com/office/drawing/2014/main" id="{F81CEFA6-C7CB-D6BF-6AED-83E05A7B8A66}"/>
              </a:ext>
            </a:extLst>
          </p:cNvPr>
          <p:cNvSpPr>
            <a:spLocks noGrp="1"/>
          </p:cNvSpPr>
          <p:nvPr>
            <p:ph type="ftr" sz="quarter" idx="3"/>
          </p:nvPr>
        </p:nvSpPr>
        <p:spPr>
          <a:xfrm>
            <a:off x="3028950" y="4823510"/>
            <a:ext cx="3086100" cy="273844"/>
          </a:xfrm>
          <a:prstGeom prst="rect">
            <a:avLst/>
          </a:prstGeom>
        </p:spPr>
        <p:txBody>
          <a:bodyPr vert="horz" lIns="91440" tIns="45720" rIns="91440" bIns="45720" rtlCol="0" anchor="ctr"/>
          <a:lstStyle>
            <a:lvl1pPr algn="ctr">
              <a:defRPr sz="1200" b="1">
                <a:solidFill>
                  <a:schemeClr val="tx1">
                    <a:tint val="75000"/>
                  </a:schemeClr>
                </a:solidFill>
              </a:defRPr>
            </a:lvl1pPr>
          </a:lstStyle>
          <a:p>
            <a:r>
              <a:rPr lang="en-US" dirty="0"/>
              <a:t>Hacking AI – Ron Woerner – Feb 1, 2024</a:t>
            </a:r>
          </a:p>
        </p:txBody>
      </p:sp>
    </p:spTree>
    <p:extLst>
      <p:ext uri="{BB962C8B-B14F-4D97-AF65-F5344CB8AC3E}">
        <p14:creationId xmlns:p14="http://schemas.microsoft.com/office/powerpoint/2010/main" val="33944116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3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2184" y="477860"/>
            <a:ext cx="6736767" cy="1505320"/>
          </a:xfrm>
          <a:prstGeom prst="rect">
            <a:avLst/>
          </a:prstGeom>
        </p:spPr>
        <p:txBody>
          <a:bodyPr>
            <a:noAutofit/>
          </a:bodyPr>
          <a:lstStyle>
            <a:lvl1pPr algn="l">
              <a:lnSpc>
                <a:spcPts val="3680"/>
              </a:lnSpc>
              <a:defRPr sz="3400" b="1" i="0" baseline="0">
                <a:solidFill>
                  <a:srgbClr val="6F4B9F"/>
                </a:solidFill>
                <a:latin typeface="Arial"/>
                <a:cs typeface="Arial"/>
              </a:defRPr>
            </a:lvl1pPr>
          </a:lstStyle>
          <a:p>
            <a:r>
              <a:rPr lang="en-US" dirty="0"/>
              <a:t>Click to Edit Master Title Slide to Add Up to Fifteen Word Title for Presentation</a:t>
            </a:r>
          </a:p>
        </p:txBody>
      </p:sp>
      <p:sp>
        <p:nvSpPr>
          <p:cNvPr id="3" name="Subtitle 2"/>
          <p:cNvSpPr>
            <a:spLocks noGrp="1"/>
          </p:cNvSpPr>
          <p:nvPr>
            <p:ph type="subTitle" idx="1" hasCustomPrompt="1"/>
          </p:nvPr>
        </p:nvSpPr>
        <p:spPr>
          <a:xfrm>
            <a:off x="615013" y="2058369"/>
            <a:ext cx="6446977" cy="378460"/>
          </a:xfrm>
          <a:prstGeom prst="rect">
            <a:avLst/>
          </a:prstGeom>
        </p:spPr>
        <p:txBody>
          <a:bodyPr>
            <a:normAutofit/>
          </a:bodyPr>
          <a:lstStyle>
            <a:lvl1pPr marL="0" indent="0" algn="l">
              <a:lnSpc>
                <a:spcPct val="100000"/>
              </a:lnSpc>
              <a:spcBef>
                <a:spcPts val="0"/>
              </a:spcBef>
              <a:buNone/>
              <a:defRPr sz="1400" b="0" i="0">
                <a:solidFill>
                  <a:srgbClr val="595959"/>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add presenter information</a:t>
            </a:r>
          </a:p>
        </p:txBody>
      </p:sp>
      <p:sp>
        <p:nvSpPr>
          <p:cNvPr id="5" name="Rectangle 4">
            <a:extLst>
              <a:ext uri="{FF2B5EF4-FFF2-40B4-BE49-F238E27FC236}">
                <a16:creationId xmlns:a16="http://schemas.microsoft.com/office/drawing/2014/main" id="{02CAF201-264D-496B-99BC-0D482EAF7647}"/>
              </a:ext>
            </a:extLst>
          </p:cNvPr>
          <p:cNvSpPr/>
          <p:nvPr userDrawn="1"/>
        </p:nvSpPr>
        <p:spPr>
          <a:xfrm>
            <a:off x="0" y="4979254"/>
            <a:ext cx="9143999" cy="164246"/>
          </a:xfrm>
          <a:prstGeom prst="rect">
            <a:avLst/>
          </a:prstGeom>
          <a:solidFill>
            <a:srgbClr val="6F4B9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60B89FFE-F4DE-4A3E-A189-39D69E524686}"/>
              </a:ext>
            </a:extLst>
          </p:cNvPr>
          <p:cNvSpPr/>
          <p:nvPr userDrawn="1"/>
        </p:nvSpPr>
        <p:spPr>
          <a:xfrm>
            <a:off x="292894" y="4897131"/>
            <a:ext cx="2919032" cy="164246"/>
          </a:xfrm>
          <a:prstGeom prst="rect">
            <a:avLst/>
          </a:prstGeom>
          <a:solidFill>
            <a:schemeClr val="accent6"/>
          </a:solidFill>
          <a:ln>
            <a:noFill/>
          </a:ln>
          <a:effectLst>
            <a:outerShdw blurRad="40000" dist="23000" dir="5400000" rotWithShape="0">
              <a:srgbClr val="000000">
                <a:alpha val="1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2E614BF2-77E5-E24F-99FF-AF2CF5E10213}"/>
              </a:ext>
            </a:extLst>
          </p:cNvPr>
          <p:cNvSpPr txBox="1"/>
          <p:nvPr userDrawn="1"/>
        </p:nvSpPr>
        <p:spPr>
          <a:xfrm>
            <a:off x="7582610" y="4732755"/>
            <a:ext cx="1457450" cy="200055"/>
          </a:xfrm>
          <a:prstGeom prst="rect">
            <a:avLst/>
          </a:prstGeom>
          <a:noFill/>
        </p:spPr>
        <p:txBody>
          <a:bodyPr wrap="none" rtlCol="0">
            <a:spAutoFit/>
          </a:bodyPr>
          <a:lstStyle/>
          <a:p>
            <a:r>
              <a:rPr lang="en-US" sz="700" i="1" dirty="0">
                <a:latin typeface="Arial" panose="020B0604020202020204" pitchFamily="34" charset="0"/>
                <a:cs typeface="Arial" panose="020B0604020202020204" pitchFamily="34" charset="0"/>
              </a:rPr>
              <a:t>Ron Woerner – September2025</a:t>
            </a:r>
          </a:p>
        </p:txBody>
      </p:sp>
    </p:spTree>
    <p:extLst>
      <p:ext uri="{BB962C8B-B14F-4D97-AF65-F5344CB8AC3E}">
        <p14:creationId xmlns:p14="http://schemas.microsoft.com/office/powerpoint/2010/main" val="290484232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50326BA-7D35-4576-9DAB-D5BCCEA3C384}"/>
              </a:ext>
            </a:extLst>
          </p:cNvPr>
          <p:cNvSpPr>
            <a:spLocks noGrp="1"/>
          </p:cNvSpPr>
          <p:nvPr>
            <p:ph type="title" orient="vert"/>
          </p:nvPr>
        </p:nvSpPr>
        <p:spPr>
          <a:xfrm>
            <a:off x="6543675" y="273844"/>
            <a:ext cx="1971675" cy="4358879"/>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E7229CD-7EAC-4C2F-A9C7-CED3F0036C63}"/>
              </a:ext>
            </a:extLst>
          </p:cNvPr>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4">
            <a:extLst>
              <a:ext uri="{FF2B5EF4-FFF2-40B4-BE49-F238E27FC236}">
                <a16:creationId xmlns:a16="http://schemas.microsoft.com/office/drawing/2014/main" id="{FBBAFD71-6031-F78C-F0EE-CF3B1321FD49}"/>
              </a:ext>
            </a:extLst>
          </p:cNvPr>
          <p:cNvSpPr>
            <a:spLocks noGrp="1"/>
          </p:cNvSpPr>
          <p:nvPr>
            <p:ph type="ftr" sz="quarter" idx="3"/>
          </p:nvPr>
        </p:nvSpPr>
        <p:spPr>
          <a:xfrm>
            <a:off x="3028950" y="4823510"/>
            <a:ext cx="3086100" cy="273844"/>
          </a:xfrm>
          <a:prstGeom prst="rect">
            <a:avLst/>
          </a:prstGeom>
        </p:spPr>
        <p:txBody>
          <a:bodyPr vert="horz" lIns="91440" tIns="45720" rIns="91440" bIns="45720" rtlCol="0" anchor="ctr"/>
          <a:lstStyle>
            <a:lvl1pPr algn="ctr">
              <a:defRPr sz="1200" b="1">
                <a:solidFill>
                  <a:schemeClr val="tx1">
                    <a:tint val="75000"/>
                  </a:schemeClr>
                </a:solidFill>
              </a:defRPr>
            </a:lvl1pPr>
          </a:lstStyle>
          <a:p>
            <a:r>
              <a:rPr lang="en-US" dirty="0"/>
              <a:t>Hacking AI – Ron Woerner – Feb 1, 2024</a:t>
            </a:r>
          </a:p>
        </p:txBody>
      </p:sp>
    </p:spTree>
    <p:extLst>
      <p:ext uri="{BB962C8B-B14F-4D97-AF65-F5344CB8AC3E}">
        <p14:creationId xmlns:p14="http://schemas.microsoft.com/office/powerpoint/2010/main" val="3697855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1_Title Slide - 1 speaker">
    <p:bg>
      <p:bgPr>
        <a:solidFill>
          <a:schemeClr val="bg1"/>
        </a:solidFill>
        <a:effectLst/>
      </p:bgPr>
    </p:bg>
    <p:spTree>
      <p:nvGrpSpPr>
        <p:cNvPr id="1" name=""/>
        <p:cNvGrpSpPr/>
        <p:nvPr/>
      </p:nvGrpSpPr>
      <p:grpSpPr>
        <a:xfrm>
          <a:off x="0" y="0"/>
          <a:ext cx="0" cy="0"/>
          <a:chOff x="0" y="0"/>
          <a:chExt cx="0" cy="0"/>
        </a:xfrm>
      </p:grpSpPr>
      <p:sp>
        <p:nvSpPr>
          <p:cNvPr id="8" name="Text Placeholder 7"/>
          <p:cNvSpPr>
            <a:spLocks noGrp="1"/>
          </p:cNvSpPr>
          <p:nvPr>
            <p:ph type="body" sz="quarter" idx="11" hasCustomPrompt="1"/>
          </p:nvPr>
        </p:nvSpPr>
        <p:spPr>
          <a:xfrm>
            <a:off x="487026" y="3778431"/>
            <a:ext cx="5859157" cy="357082"/>
          </a:xfrm>
          <a:prstGeom prst="rect">
            <a:avLst/>
          </a:prstGeom>
        </p:spPr>
        <p:txBody>
          <a:bodyPr lIns="0" tIns="0" rIns="0" bIns="0" anchor="ctr" anchorCtr="0">
            <a:noAutofit/>
          </a:bodyPr>
          <a:lstStyle>
            <a:lvl1pPr marL="0" indent="0" algn="l" defTabSz="457178" rtl="0" eaLnBrk="1" latinLnBrk="0" hangingPunct="1">
              <a:lnSpc>
                <a:spcPct val="95000"/>
              </a:lnSpc>
              <a:spcAft>
                <a:spcPts val="0"/>
              </a:spcAft>
              <a:buFontTx/>
              <a:buNone/>
              <a:defRPr lang="en-US" sz="1350" b="1" i="0" kern="1200" dirty="0" smtClean="0">
                <a:solidFill>
                  <a:schemeClr val="accent6">
                    <a:lumMod val="50000"/>
                  </a:schemeClr>
                </a:solidFill>
                <a:latin typeface="Arial Nova" panose="020B0504020202020204" pitchFamily="34" charset="0"/>
                <a:ea typeface="+mn-ea"/>
                <a:cs typeface="Calibri"/>
              </a:defRPr>
            </a:lvl1pPr>
            <a:lvl2pPr marL="0" indent="0" algn="l" defTabSz="457178" rtl="0" eaLnBrk="1" latinLnBrk="0" hangingPunct="1">
              <a:lnSpc>
                <a:spcPct val="100000"/>
              </a:lnSpc>
              <a:spcAft>
                <a:spcPts val="0"/>
              </a:spcAft>
              <a:buFontTx/>
              <a:buNone/>
              <a:defRPr lang="en-US" sz="1800" kern="1200" dirty="0" smtClean="0">
                <a:solidFill>
                  <a:schemeClr val="tx1"/>
                </a:solidFill>
                <a:latin typeface="Arial"/>
                <a:ea typeface="+mn-ea"/>
                <a:cs typeface="Arial"/>
              </a:defRPr>
            </a:lvl2pPr>
            <a:lvl3pPr marL="0" indent="0" algn="l" defTabSz="457178" rtl="0" eaLnBrk="1" latinLnBrk="0" hangingPunct="1">
              <a:lnSpc>
                <a:spcPct val="100000"/>
              </a:lnSpc>
              <a:spcAft>
                <a:spcPts val="0"/>
              </a:spcAft>
              <a:buFontTx/>
              <a:buNone/>
              <a:defRPr lang="en-US" sz="1800" kern="1200" dirty="0" smtClean="0">
                <a:solidFill>
                  <a:schemeClr val="tx1"/>
                </a:solidFill>
                <a:latin typeface="Arial"/>
                <a:ea typeface="+mn-ea"/>
                <a:cs typeface="Arial"/>
              </a:defRPr>
            </a:lvl3pPr>
            <a:lvl4pPr marL="0" indent="0" algn="l" defTabSz="457178" rtl="0" eaLnBrk="1" latinLnBrk="0" hangingPunct="1">
              <a:lnSpc>
                <a:spcPct val="100000"/>
              </a:lnSpc>
              <a:spcAft>
                <a:spcPts val="0"/>
              </a:spcAft>
              <a:buFontTx/>
              <a:buNone/>
              <a:defRPr lang="en-US" sz="1800" kern="1200" dirty="0" smtClean="0">
                <a:solidFill>
                  <a:schemeClr val="tx1"/>
                </a:solidFill>
                <a:latin typeface="Arial"/>
                <a:ea typeface="+mn-ea"/>
                <a:cs typeface="Arial"/>
              </a:defRPr>
            </a:lvl4pPr>
            <a:lvl5pPr marL="0" indent="0" algn="l" defTabSz="457178" rtl="0" eaLnBrk="1" latinLnBrk="0" hangingPunct="1">
              <a:lnSpc>
                <a:spcPct val="100000"/>
              </a:lnSpc>
              <a:spcAft>
                <a:spcPts val="0"/>
              </a:spcAft>
              <a:buFontTx/>
              <a:buNone/>
              <a:defRPr lang="en-US" sz="1800" kern="1200" dirty="0">
                <a:solidFill>
                  <a:schemeClr val="tx1"/>
                </a:solidFill>
                <a:latin typeface="Arial"/>
                <a:ea typeface="+mn-ea"/>
                <a:cs typeface="Arial"/>
              </a:defRPr>
            </a:lvl5pPr>
          </a:lstStyle>
          <a:p>
            <a:pPr lvl="0"/>
            <a:r>
              <a:rPr lang="en-US" dirty="0"/>
              <a:t>Speaker Name</a:t>
            </a:r>
          </a:p>
        </p:txBody>
      </p:sp>
      <p:sp>
        <p:nvSpPr>
          <p:cNvPr id="12" name="Title 1"/>
          <p:cNvSpPr>
            <a:spLocks noGrp="1"/>
          </p:cNvSpPr>
          <p:nvPr>
            <p:ph type="ctrTitle" hasCustomPrompt="1"/>
          </p:nvPr>
        </p:nvSpPr>
        <p:spPr>
          <a:xfrm>
            <a:off x="471407" y="2031232"/>
            <a:ext cx="5286296" cy="1645019"/>
          </a:xfrm>
        </p:spPr>
        <p:txBody>
          <a:bodyPr anchor="t" anchorCtr="0">
            <a:normAutofit/>
          </a:bodyPr>
          <a:lstStyle>
            <a:lvl1pPr algn="l">
              <a:lnSpc>
                <a:spcPct val="95000"/>
              </a:lnSpc>
              <a:defRPr sz="2550" b="1" i="0" cap="none" baseline="0">
                <a:solidFill>
                  <a:schemeClr val="accent6">
                    <a:lumMod val="50000"/>
                  </a:schemeClr>
                </a:solidFill>
                <a:latin typeface="Arial Nova" panose="020B0504020202020204" pitchFamily="34" charset="0"/>
                <a:cs typeface="Calibri"/>
              </a:defRPr>
            </a:lvl1pPr>
          </a:lstStyle>
          <a:p>
            <a:r>
              <a:rPr lang="en-US" dirty="0"/>
              <a:t>Session Title: Arial 34 pt. Initial Caps, Up To Four Lines In Length</a:t>
            </a:r>
          </a:p>
        </p:txBody>
      </p:sp>
      <p:sp>
        <p:nvSpPr>
          <p:cNvPr id="3" name="Text Placeholder 2"/>
          <p:cNvSpPr>
            <a:spLocks noGrp="1"/>
          </p:cNvSpPr>
          <p:nvPr>
            <p:ph type="body" sz="quarter" idx="13" hasCustomPrompt="1"/>
          </p:nvPr>
        </p:nvSpPr>
        <p:spPr>
          <a:xfrm>
            <a:off x="479571" y="4173393"/>
            <a:ext cx="7688229" cy="649816"/>
          </a:xfrm>
          <a:prstGeom prst="rect">
            <a:avLst/>
          </a:prstGeom>
        </p:spPr>
        <p:txBody>
          <a:bodyPr lIns="0" tIns="0" rIns="0" bIns="0">
            <a:normAutofit/>
          </a:bodyPr>
          <a:lstStyle>
            <a:lvl1pPr marL="0" indent="0" algn="l">
              <a:lnSpc>
                <a:spcPct val="100000"/>
              </a:lnSpc>
              <a:spcBef>
                <a:spcPts val="0"/>
              </a:spcBef>
              <a:spcAft>
                <a:spcPts val="0"/>
              </a:spcAft>
              <a:buFontTx/>
              <a:buNone/>
              <a:defRPr sz="1275" b="0" i="0" baseline="0">
                <a:solidFill>
                  <a:schemeClr val="accent6">
                    <a:lumMod val="50000"/>
                  </a:schemeClr>
                </a:solidFill>
              </a:defRPr>
            </a:lvl1pPr>
            <a:lvl2pPr indent="0" algn="ctr">
              <a:lnSpc>
                <a:spcPct val="100000"/>
              </a:lnSpc>
              <a:spcBef>
                <a:spcPts val="0"/>
              </a:spcBef>
              <a:spcAft>
                <a:spcPts val="0"/>
              </a:spcAft>
              <a:buFontTx/>
              <a:buNone/>
              <a:defRPr sz="1400" b="0" i="0" baseline="0">
                <a:solidFill>
                  <a:schemeClr val="tx1"/>
                </a:solidFill>
              </a:defRPr>
            </a:lvl2pPr>
            <a:lvl3pPr indent="0" algn="ctr">
              <a:lnSpc>
                <a:spcPct val="100000"/>
              </a:lnSpc>
              <a:spcBef>
                <a:spcPts val="0"/>
              </a:spcBef>
              <a:spcAft>
                <a:spcPts val="0"/>
              </a:spcAft>
              <a:buFontTx/>
              <a:buNone/>
              <a:defRPr sz="1400" b="0" i="0" baseline="0">
                <a:solidFill>
                  <a:schemeClr val="tx1"/>
                </a:solidFill>
              </a:defRPr>
            </a:lvl3pPr>
            <a:lvl4pPr indent="0" algn="ctr">
              <a:lnSpc>
                <a:spcPct val="100000"/>
              </a:lnSpc>
              <a:spcBef>
                <a:spcPts val="0"/>
              </a:spcBef>
              <a:spcAft>
                <a:spcPts val="0"/>
              </a:spcAft>
              <a:buFontTx/>
              <a:buNone/>
              <a:defRPr sz="1400" b="0" i="0" baseline="0">
                <a:solidFill>
                  <a:schemeClr val="tx1"/>
                </a:solidFill>
              </a:defRPr>
            </a:lvl4pPr>
            <a:lvl5pPr indent="0" algn="ctr">
              <a:lnSpc>
                <a:spcPct val="100000"/>
              </a:lnSpc>
              <a:spcBef>
                <a:spcPts val="0"/>
              </a:spcBef>
              <a:spcAft>
                <a:spcPts val="0"/>
              </a:spcAft>
              <a:buFontTx/>
              <a:buNone/>
              <a:defRPr sz="1400" b="0" i="0" baseline="0">
                <a:solidFill>
                  <a:schemeClr val="tx1"/>
                </a:solidFill>
              </a:defRPr>
            </a:lvl5pPr>
          </a:lstStyle>
          <a:p>
            <a:pPr lvl="0"/>
            <a:r>
              <a:rPr lang="en-US" dirty="0"/>
              <a:t>Speaker Title</a:t>
            </a:r>
            <a:br>
              <a:rPr lang="en-US" dirty="0"/>
            </a:br>
            <a:r>
              <a:rPr lang="en-US" dirty="0"/>
              <a:t>Company/Organization</a:t>
            </a:r>
            <a:br>
              <a:rPr lang="en-US" dirty="0"/>
            </a:br>
            <a:r>
              <a:rPr lang="en-US" dirty="0"/>
              <a:t>LinkedIn URL</a:t>
            </a:r>
          </a:p>
        </p:txBody>
      </p:sp>
      <p:pic>
        <p:nvPicPr>
          <p:cNvPr id="14" name="Picture 13">
            <a:extLst>
              <a:ext uri="{FF2B5EF4-FFF2-40B4-BE49-F238E27FC236}">
                <a16:creationId xmlns:a16="http://schemas.microsoft.com/office/drawing/2014/main" id="{27A3FDBF-8F14-61EA-D2D0-60E956074A78}"/>
              </a:ext>
            </a:extLst>
          </p:cNvPr>
          <p:cNvPicPr>
            <a:picLocks noChangeAspect="1"/>
          </p:cNvPicPr>
          <p:nvPr userDrawn="1"/>
        </p:nvPicPr>
        <p:blipFill>
          <a:blip r:embed="rId2"/>
          <a:srcRect r="52291" b="8453"/>
          <a:stretch>
            <a:fillRect/>
          </a:stretch>
        </p:blipFill>
        <p:spPr>
          <a:xfrm>
            <a:off x="6042243" y="618067"/>
            <a:ext cx="2781071" cy="3406298"/>
          </a:xfrm>
          <a:prstGeom prst="rect">
            <a:avLst/>
          </a:prstGeom>
        </p:spPr>
      </p:pic>
      <p:sp>
        <p:nvSpPr>
          <p:cNvPr id="15" name="Rounded Rectangle 14">
            <a:extLst>
              <a:ext uri="{FF2B5EF4-FFF2-40B4-BE49-F238E27FC236}">
                <a16:creationId xmlns:a16="http://schemas.microsoft.com/office/drawing/2014/main" id="{20BF3298-D444-8F81-3B9C-3BEEFB67FC90}"/>
              </a:ext>
            </a:extLst>
          </p:cNvPr>
          <p:cNvSpPr/>
          <p:nvPr userDrawn="1"/>
        </p:nvSpPr>
        <p:spPr>
          <a:xfrm>
            <a:off x="262467" y="134550"/>
            <a:ext cx="8574620" cy="4913383"/>
          </a:xfrm>
          <a:prstGeom prst="roundRect">
            <a:avLst/>
          </a:prstGeom>
          <a:noFill/>
          <a:ln w="38100">
            <a:solidFill>
              <a:schemeClr val="accent6">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229920999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Content Slide 2">
    <p:bg>
      <p:bgPr>
        <a:solidFill>
          <a:schemeClr val="bg1"/>
        </a:solidFill>
        <a:effectLst/>
      </p:bgPr>
    </p:bg>
    <p:spTree>
      <p:nvGrpSpPr>
        <p:cNvPr id="1" name=""/>
        <p:cNvGrpSpPr/>
        <p:nvPr/>
      </p:nvGrpSpPr>
      <p:grpSpPr>
        <a:xfrm>
          <a:off x="0" y="0"/>
          <a:ext cx="0" cy="0"/>
          <a:chOff x="0" y="0"/>
          <a:chExt cx="0" cy="0"/>
        </a:xfrm>
      </p:grpSpPr>
      <p:sp>
        <p:nvSpPr>
          <p:cNvPr id="8" name="Content Placeholder 2"/>
          <p:cNvSpPr>
            <a:spLocks noGrp="1"/>
          </p:cNvSpPr>
          <p:nvPr>
            <p:ph idx="4294967295"/>
          </p:nvPr>
        </p:nvSpPr>
        <p:spPr>
          <a:xfrm>
            <a:off x="486307" y="1084489"/>
            <a:ext cx="8399687" cy="3497036"/>
          </a:xfrm>
          <a:prstGeom prst="rect">
            <a:avLst/>
          </a:prstGeom>
        </p:spPr>
        <p:txBody>
          <a:bodyPr/>
          <a:lstStyle>
            <a:lvl1pPr>
              <a:lnSpc>
                <a:spcPct val="100000"/>
              </a:lnSpc>
              <a:buClr>
                <a:schemeClr val="accent2"/>
              </a:buClr>
              <a:defRPr>
                <a:latin typeface="Arial Nova" panose="020B0504020202020204" pitchFamily="34" charset="0"/>
              </a:defRPr>
            </a:lvl1pPr>
          </a:lstStyle>
          <a:p>
            <a:pPr lvl="0"/>
            <a:r>
              <a:rPr lang="en-US"/>
              <a:t>Click to edit Master text styles</a:t>
            </a:r>
          </a:p>
        </p:txBody>
      </p:sp>
      <p:sp>
        <p:nvSpPr>
          <p:cNvPr id="5" name="Title Placeholder 1">
            <a:extLst>
              <a:ext uri="{FF2B5EF4-FFF2-40B4-BE49-F238E27FC236}">
                <a16:creationId xmlns:a16="http://schemas.microsoft.com/office/drawing/2014/main" id="{A9AFDBBB-7A52-BE4E-A416-E71472A61C8E}"/>
              </a:ext>
            </a:extLst>
          </p:cNvPr>
          <p:cNvSpPr>
            <a:spLocks noGrp="1"/>
          </p:cNvSpPr>
          <p:nvPr>
            <p:ph type="title"/>
          </p:nvPr>
        </p:nvSpPr>
        <p:spPr>
          <a:xfrm>
            <a:off x="480267" y="93816"/>
            <a:ext cx="7934239" cy="928257"/>
          </a:xfrm>
          <a:prstGeom prst="rect">
            <a:avLst/>
          </a:prstGeom>
        </p:spPr>
        <p:txBody>
          <a:bodyPr vert="horz" lIns="0" tIns="0" rIns="0" bIns="0" rtlCol="0" anchor="ctr">
            <a:normAutofit/>
          </a:bodyPr>
          <a:lstStyle>
            <a:lvl1pPr>
              <a:defRPr b="1" i="0">
                <a:solidFill>
                  <a:schemeClr val="accent6">
                    <a:lumMod val="50000"/>
                  </a:schemeClr>
                </a:solidFill>
                <a:latin typeface="Arial Nova" panose="020B0504020202020204" pitchFamily="34" charset="0"/>
              </a:defRPr>
            </a:lvl1pPr>
          </a:lstStyle>
          <a:p>
            <a:r>
              <a:rPr lang="en-US" dirty="0"/>
              <a:t>Click to edit Master title style</a:t>
            </a:r>
          </a:p>
        </p:txBody>
      </p:sp>
      <p:sp>
        <p:nvSpPr>
          <p:cNvPr id="2" name="Slide Number Placeholder 1">
            <a:extLst>
              <a:ext uri="{FF2B5EF4-FFF2-40B4-BE49-F238E27FC236}">
                <a16:creationId xmlns:a16="http://schemas.microsoft.com/office/drawing/2014/main" id="{EDB22148-C677-F04E-858E-BDD0A4A50EB8}"/>
              </a:ext>
            </a:extLst>
          </p:cNvPr>
          <p:cNvSpPr>
            <a:spLocks noGrp="1"/>
          </p:cNvSpPr>
          <p:nvPr>
            <p:ph type="sldNum" sz="quarter" idx="10"/>
          </p:nvPr>
        </p:nvSpPr>
        <p:spPr>
          <a:xfrm>
            <a:off x="8681842" y="4791114"/>
            <a:ext cx="408302" cy="273844"/>
          </a:xfrm>
        </p:spPr>
        <p:txBody>
          <a:bodyPr/>
          <a:lstStyle>
            <a:lvl1pPr>
              <a:defRPr>
                <a:solidFill>
                  <a:schemeClr val="accent6">
                    <a:lumMod val="50000"/>
                  </a:schemeClr>
                </a:solidFill>
              </a:defRPr>
            </a:lvl1pPr>
          </a:lstStyle>
          <a:p>
            <a:fld id="{D5ECD089-1754-C742-B875-8EB56CE81387}" type="slidenum">
              <a:rPr lang="en-US" smtClean="0"/>
              <a:pPr/>
              <a:t>‹#›</a:t>
            </a:fld>
            <a:endParaRPr lang="en-US" dirty="0"/>
          </a:p>
        </p:txBody>
      </p:sp>
      <p:pic>
        <p:nvPicPr>
          <p:cNvPr id="6" name="Picture 5" descr="A black background with a black square&#10;&#10;AI-generated content may be incorrect.">
            <a:extLst>
              <a:ext uri="{FF2B5EF4-FFF2-40B4-BE49-F238E27FC236}">
                <a16:creationId xmlns:a16="http://schemas.microsoft.com/office/drawing/2014/main" id="{301DE396-4292-DD11-424A-3B56FE9AAB85}"/>
              </a:ext>
            </a:extLst>
          </p:cNvPr>
          <p:cNvPicPr>
            <a:picLocks noChangeAspect="1"/>
          </p:cNvPicPr>
          <p:nvPr userDrawn="1"/>
        </p:nvPicPr>
        <p:blipFill>
          <a:blip r:embed="rId2"/>
          <a:stretch>
            <a:fillRect/>
          </a:stretch>
        </p:blipFill>
        <p:spPr>
          <a:xfrm>
            <a:off x="53857" y="4618795"/>
            <a:ext cx="1386872" cy="497395"/>
          </a:xfrm>
          <a:prstGeom prst="rect">
            <a:avLst/>
          </a:prstGeom>
        </p:spPr>
      </p:pic>
      <p:sp>
        <p:nvSpPr>
          <p:cNvPr id="7" name="TextBox 6">
            <a:extLst>
              <a:ext uri="{FF2B5EF4-FFF2-40B4-BE49-F238E27FC236}">
                <a16:creationId xmlns:a16="http://schemas.microsoft.com/office/drawing/2014/main" id="{FB9668B0-C7FF-418F-EF17-B4FAF265B031}"/>
              </a:ext>
            </a:extLst>
          </p:cNvPr>
          <p:cNvSpPr txBox="1"/>
          <p:nvPr userDrawn="1"/>
        </p:nvSpPr>
        <p:spPr>
          <a:xfrm>
            <a:off x="3061608" y="4795769"/>
            <a:ext cx="2695097" cy="276999"/>
          </a:xfrm>
          <a:prstGeom prst="rect">
            <a:avLst/>
          </a:prstGeom>
          <a:noFill/>
        </p:spPr>
        <p:txBody>
          <a:bodyPr wrap="none" rtlCol="0">
            <a:spAutoFit/>
          </a:bodyPr>
          <a:lstStyle/>
          <a:p>
            <a:r>
              <a:rPr lang="en-US" sz="1200" dirty="0">
                <a:solidFill>
                  <a:schemeClr val="accent6">
                    <a:lumMod val="50000"/>
                  </a:schemeClr>
                </a:solidFill>
                <a:latin typeface="Arial Nova" panose="020B0504020202020204" pitchFamily="34" charset="0"/>
              </a:rPr>
              <a:t>Ron Woerner – Evolving Cyber Skills </a:t>
            </a:r>
          </a:p>
        </p:txBody>
      </p:sp>
    </p:spTree>
    <p:extLst>
      <p:ext uri="{BB962C8B-B14F-4D97-AF65-F5344CB8AC3E}">
        <p14:creationId xmlns:p14="http://schemas.microsoft.com/office/powerpoint/2010/main" val="391833476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2 Column Compariso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71715" y="78882"/>
            <a:ext cx="6752672" cy="848326"/>
          </a:xfrm>
        </p:spPr>
        <p:txBody>
          <a:bodyPr/>
          <a:lstStyle>
            <a:lvl1pPr>
              <a:defRPr>
                <a:solidFill>
                  <a:schemeClr val="accent6">
                    <a:lumMod val="50000"/>
                  </a:schemeClr>
                </a:solidFill>
                <a:latin typeface="Arial Nova" panose="020B0504020202020204" pitchFamily="34" charset="0"/>
              </a:defRPr>
            </a:lvl1pPr>
          </a:lstStyle>
          <a:p>
            <a:r>
              <a:rPr lang="en-US" dirty="0"/>
              <a:t>Click to edit Master title style</a:t>
            </a:r>
          </a:p>
        </p:txBody>
      </p:sp>
      <p:sp>
        <p:nvSpPr>
          <p:cNvPr id="7" name="Text Placeholder 2"/>
          <p:cNvSpPr>
            <a:spLocks noGrp="1"/>
          </p:cNvSpPr>
          <p:nvPr>
            <p:ph type="body" idx="1"/>
          </p:nvPr>
        </p:nvSpPr>
        <p:spPr>
          <a:xfrm>
            <a:off x="473808" y="1017901"/>
            <a:ext cx="4040188" cy="479822"/>
          </a:xfrm>
          <a:prstGeom prst="rect">
            <a:avLst/>
          </a:prstGeom>
        </p:spPr>
        <p:txBody>
          <a:bodyPr lIns="0" tIns="0" rIns="0" bIns="0" anchor="ctr" anchorCtr="0">
            <a:normAutofit/>
          </a:bodyPr>
          <a:lstStyle>
            <a:lvl1pPr marL="0" indent="0">
              <a:lnSpc>
                <a:spcPct val="90000"/>
              </a:lnSpc>
              <a:buNone/>
              <a:defRPr sz="2025" b="1"/>
            </a:lvl1pPr>
            <a:lvl2pPr marL="457178" indent="0">
              <a:buNone/>
              <a:defRPr sz="2000" b="1"/>
            </a:lvl2pPr>
            <a:lvl3pPr marL="914355" indent="0">
              <a:buNone/>
              <a:defRPr sz="1800" b="1"/>
            </a:lvl3pPr>
            <a:lvl4pPr marL="1371532" indent="0">
              <a:buNone/>
              <a:defRPr sz="1600" b="1"/>
            </a:lvl4pPr>
            <a:lvl5pPr marL="1828709" indent="0">
              <a:buNone/>
              <a:defRPr sz="1600" b="1"/>
            </a:lvl5pPr>
            <a:lvl6pPr marL="2285886" indent="0">
              <a:buNone/>
              <a:defRPr sz="1600" b="1"/>
            </a:lvl6pPr>
            <a:lvl7pPr marL="2743064" indent="0">
              <a:buNone/>
              <a:defRPr sz="1600" b="1"/>
            </a:lvl7pPr>
            <a:lvl8pPr marL="3200240" indent="0">
              <a:buNone/>
              <a:defRPr sz="1600" b="1"/>
            </a:lvl8pPr>
            <a:lvl9pPr marL="3657418" indent="0">
              <a:buNone/>
              <a:defRPr sz="1600" b="1"/>
            </a:lvl9pPr>
          </a:lstStyle>
          <a:p>
            <a:pPr lvl="0"/>
            <a:r>
              <a:rPr lang="en-US"/>
              <a:t>Click to edit Master text styles</a:t>
            </a:r>
          </a:p>
        </p:txBody>
      </p:sp>
      <p:sp>
        <p:nvSpPr>
          <p:cNvPr id="8" name="Content Placeholder 3"/>
          <p:cNvSpPr>
            <a:spLocks noGrp="1"/>
          </p:cNvSpPr>
          <p:nvPr>
            <p:ph sz="half" idx="2"/>
          </p:nvPr>
        </p:nvSpPr>
        <p:spPr>
          <a:xfrm>
            <a:off x="473808" y="1570550"/>
            <a:ext cx="4040188" cy="2970993"/>
          </a:xfrm>
          <a:prstGeom prst="rect">
            <a:avLst/>
          </a:prstGeom>
        </p:spPr>
        <p:txBody>
          <a:bodyPr lIns="0" tIns="0" rIns="0" bIns="0"/>
          <a:lstStyle>
            <a:lvl1pPr indent="-228588">
              <a:lnSpc>
                <a:spcPct val="95000"/>
              </a:lnSpc>
              <a:spcBef>
                <a:spcPts val="900"/>
              </a:spcBef>
              <a:spcAft>
                <a:spcPts val="0"/>
              </a:spcAft>
              <a:defRPr sz="1875"/>
            </a:lvl1pPr>
            <a:lvl2pPr marL="457178" indent="-210302">
              <a:lnSpc>
                <a:spcPct val="100000"/>
              </a:lnSpc>
              <a:spcAft>
                <a:spcPts val="0"/>
              </a:spcAft>
              <a:defRPr sz="1725"/>
            </a:lvl2pPr>
            <a:lvl3pPr marL="685766" indent="-201158">
              <a:lnSpc>
                <a:spcPct val="95000"/>
              </a:lnSpc>
              <a:spcAft>
                <a:spcPts val="0"/>
              </a:spcAft>
              <a:defRPr sz="1575"/>
            </a:lvl3pPr>
            <a:lvl4pPr marL="914355" indent="-192015">
              <a:lnSpc>
                <a:spcPct val="95000"/>
              </a:lnSpc>
              <a:spcAft>
                <a:spcPts val="0"/>
              </a:spcAft>
              <a:defRPr sz="1500"/>
            </a:lvl4pPr>
            <a:lvl5pPr marL="1142944" indent="-182872">
              <a:lnSpc>
                <a:spcPct val="95000"/>
              </a:lnSpc>
              <a:spcAft>
                <a:spcPts val="0"/>
              </a:spcAft>
              <a:defRPr sz="1425"/>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4"/>
          <p:cNvSpPr>
            <a:spLocks noGrp="1"/>
          </p:cNvSpPr>
          <p:nvPr>
            <p:ph type="body" sz="quarter" idx="3"/>
          </p:nvPr>
        </p:nvSpPr>
        <p:spPr>
          <a:xfrm>
            <a:off x="4734203" y="1017901"/>
            <a:ext cx="4041775" cy="479822"/>
          </a:xfrm>
          <a:prstGeom prst="rect">
            <a:avLst/>
          </a:prstGeom>
        </p:spPr>
        <p:txBody>
          <a:bodyPr lIns="0" tIns="0" rIns="0" bIns="0" anchor="ctr" anchorCtr="0">
            <a:normAutofit/>
          </a:bodyPr>
          <a:lstStyle>
            <a:lvl1pPr marL="0" indent="0">
              <a:lnSpc>
                <a:spcPct val="90000"/>
              </a:lnSpc>
              <a:buNone/>
              <a:defRPr sz="1950" b="1"/>
            </a:lvl1pPr>
            <a:lvl2pPr marL="457178" indent="0">
              <a:buNone/>
              <a:defRPr sz="2000" b="1"/>
            </a:lvl2pPr>
            <a:lvl3pPr marL="914355" indent="0">
              <a:buNone/>
              <a:defRPr sz="1800" b="1"/>
            </a:lvl3pPr>
            <a:lvl4pPr marL="1371532" indent="0">
              <a:buNone/>
              <a:defRPr sz="1600" b="1"/>
            </a:lvl4pPr>
            <a:lvl5pPr marL="1828709" indent="0">
              <a:buNone/>
              <a:defRPr sz="1600" b="1"/>
            </a:lvl5pPr>
            <a:lvl6pPr marL="2285886" indent="0">
              <a:buNone/>
              <a:defRPr sz="1600" b="1"/>
            </a:lvl6pPr>
            <a:lvl7pPr marL="2743064" indent="0">
              <a:buNone/>
              <a:defRPr sz="1600" b="1"/>
            </a:lvl7pPr>
            <a:lvl8pPr marL="3200240" indent="0">
              <a:buNone/>
              <a:defRPr sz="1600" b="1"/>
            </a:lvl8pPr>
            <a:lvl9pPr marL="3657418" indent="0">
              <a:buNone/>
              <a:defRPr sz="1600" b="1"/>
            </a:lvl9pPr>
          </a:lstStyle>
          <a:p>
            <a:pPr lvl="0"/>
            <a:r>
              <a:rPr lang="en-US"/>
              <a:t>Click to edit Master text styles</a:t>
            </a:r>
          </a:p>
        </p:txBody>
      </p:sp>
      <p:sp>
        <p:nvSpPr>
          <p:cNvPr id="10" name="Content Placeholder 5"/>
          <p:cNvSpPr>
            <a:spLocks noGrp="1"/>
          </p:cNvSpPr>
          <p:nvPr>
            <p:ph sz="quarter" idx="4"/>
          </p:nvPr>
        </p:nvSpPr>
        <p:spPr>
          <a:xfrm>
            <a:off x="4734203" y="1570549"/>
            <a:ext cx="4041775" cy="2970992"/>
          </a:xfrm>
          <a:prstGeom prst="rect">
            <a:avLst/>
          </a:prstGeom>
        </p:spPr>
        <p:txBody>
          <a:bodyPr lIns="0" tIns="0" rIns="0" bIns="0"/>
          <a:lstStyle>
            <a:lvl1pPr indent="-228588">
              <a:lnSpc>
                <a:spcPct val="100000"/>
              </a:lnSpc>
              <a:spcBef>
                <a:spcPts val="900"/>
              </a:spcBef>
              <a:spcAft>
                <a:spcPts val="0"/>
              </a:spcAft>
              <a:defRPr sz="1800"/>
            </a:lvl1pPr>
            <a:lvl2pPr marL="457178" indent="-210302">
              <a:lnSpc>
                <a:spcPct val="100000"/>
              </a:lnSpc>
              <a:spcAft>
                <a:spcPts val="0"/>
              </a:spcAft>
              <a:defRPr sz="1650"/>
            </a:lvl2pPr>
            <a:lvl3pPr marL="685766" indent="-201158">
              <a:lnSpc>
                <a:spcPct val="100000"/>
              </a:lnSpc>
              <a:spcAft>
                <a:spcPts val="0"/>
              </a:spcAft>
              <a:defRPr sz="1575"/>
            </a:lvl3pPr>
            <a:lvl4pPr marL="914355" indent="-192015">
              <a:lnSpc>
                <a:spcPct val="100000"/>
              </a:lnSpc>
              <a:spcAft>
                <a:spcPts val="0"/>
              </a:spcAft>
              <a:defRPr sz="1500"/>
            </a:lvl4pPr>
            <a:lvl5pPr marL="1142944" indent="-182872">
              <a:lnSpc>
                <a:spcPct val="100000"/>
              </a:lnSpc>
              <a:spcAft>
                <a:spcPts val="0"/>
              </a:spcAft>
              <a:defRPr sz="1425"/>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Slide Number Placeholder 3">
            <a:extLst>
              <a:ext uri="{FF2B5EF4-FFF2-40B4-BE49-F238E27FC236}">
                <a16:creationId xmlns:a16="http://schemas.microsoft.com/office/drawing/2014/main" id="{D6855E00-F468-B64E-BA75-15153A5D9A87}"/>
              </a:ext>
            </a:extLst>
          </p:cNvPr>
          <p:cNvSpPr>
            <a:spLocks noGrp="1"/>
          </p:cNvSpPr>
          <p:nvPr>
            <p:ph type="sldNum" sz="quarter" idx="10"/>
          </p:nvPr>
        </p:nvSpPr>
        <p:spPr/>
        <p:txBody>
          <a:bodyPr/>
          <a:lstStyle>
            <a:lvl1pPr>
              <a:defRPr>
                <a:solidFill>
                  <a:schemeClr val="accent6">
                    <a:lumMod val="50000"/>
                  </a:schemeClr>
                </a:solidFill>
              </a:defRPr>
            </a:lvl1pPr>
          </a:lstStyle>
          <a:p>
            <a:fld id="{D5ECD089-1754-C742-B875-8EB56CE81387}" type="slidenum">
              <a:rPr lang="en-US" smtClean="0"/>
              <a:pPr/>
              <a:t>‹#›</a:t>
            </a:fld>
            <a:endParaRPr lang="en-US" dirty="0"/>
          </a:p>
        </p:txBody>
      </p:sp>
    </p:spTree>
    <p:extLst>
      <p:ext uri="{BB962C8B-B14F-4D97-AF65-F5344CB8AC3E}">
        <p14:creationId xmlns:p14="http://schemas.microsoft.com/office/powerpoint/2010/main" val="244838192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1E4AD1-9ABB-F99F-CA61-001AFD5A2B21}"/>
              </a:ext>
            </a:extLst>
          </p:cNvPr>
          <p:cNvSpPr>
            <a:spLocks noGrp="1"/>
          </p:cNvSpPr>
          <p:nvPr>
            <p:ph type="ctrTitle"/>
          </p:nvPr>
        </p:nvSpPr>
        <p:spPr>
          <a:xfrm>
            <a:off x="1143000" y="841772"/>
            <a:ext cx="6858000" cy="1790700"/>
          </a:xfrm>
        </p:spPr>
        <p:txBody>
          <a:bodyPr anchor="b"/>
          <a:lstStyle>
            <a:lvl1pPr algn="ctr">
              <a:defRPr sz="4500">
                <a:latin typeface="Arial Nova" panose="020B0504020202020204" pitchFamily="34" charset="0"/>
              </a:defRPr>
            </a:lvl1pPr>
          </a:lstStyle>
          <a:p>
            <a:r>
              <a:rPr lang="en-US" dirty="0"/>
              <a:t>Click to edit Master title style</a:t>
            </a:r>
          </a:p>
        </p:txBody>
      </p:sp>
      <p:sp>
        <p:nvSpPr>
          <p:cNvPr id="3" name="Subtitle 2">
            <a:extLst>
              <a:ext uri="{FF2B5EF4-FFF2-40B4-BE49-F238E27FC236}">
                <a16:creationId xmlns:a16="http://schemas.microsoft.com/office/drawing/2014/main" id="{F27A47D3-09F1-3E32-AC44-8F4E689F46BC}"/>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5" name="Footer Placeholder 4">
            <a:extLst>
              <a:ext uri="{FF2B5EF4-FFF2-40B4-BE49-F238E27FC236}">
                <a16:creationId xmlns:a16="http://schemas.microsoft.com/office/drawing/2014/main" id="{C2B6B42D-108B-D660-B758-4E06C7A8ED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CCD7936-9E0E-5C19-78CE-93D9A215B129}"/>
              </a:ext>
            </a:extLst>
          </p:cNvPr>
          <p:cNvSpPr>
            <a:spLocks noGrp="1"/>
          </p:cNvSpPr>
          <p:nvPr>
            <p:ph type="sldNum" sz="quarter" idx="12"/>
          </p:nvPr>
        </p:nvSpPr>
        <p:spPr/>
        <p:txBody>
          <a:bodyPr/>
          <a:lstStyle/>
          <a:p>
            <a:fld id="{DBB3FE15-039C-4CC7-A887-B21139D727A2}" type="slidenum">
              <a:rPr lang="en-US" smtClean="0"/>
              <a:t>‹#›</a:t>
            </a:fld>
            <a:endParaRPr lang="en-US"/>
          </a:p>
        </p:txBody>
      </p:sp>
      <p:pic>
        <p:nvPicPr>
          <p:cNvPr id="7" name="Picture 6" descr="A black background with a black square&#10;&#10;AI-generated content may be incorrect.">
            <a:extLst>
              <a:ext uri="{FF2B5EF4-FFF2-40B4-BE49-F238E27FC236}">
                <a16:creationId xmlns:a16="http://schemas.microsoft.com/office/drawing/2014/main" id="{9A330FCD-8954-C10F-C565-E3310D13D905}"/>
              </a:ext>
            </a:extLst>
          </p:cNvPr>
          <p:cNvPicPr>
            <a:picLocks noChangeAspect="1"/>
          </p:cNvPicPr>
          <p:nvPr userDrawn="1"/>
        </p:nvPicPr>
        <p:blipFill>
          <a:blip r:embed="rId2"/>
          <a:stretch>
            <a:fillRect/>
          </a:stretch>
        </p:blipFill>
        <p:spPr>
          <a:xfrm>
            <a:off x="53857" y="4618795"/>
            <a:ext cx="1386872" cy="497395"/>
          </a:xfrm>
          <a:prstGeom prst="rect">
            <a:avLst/>
          </a:prstGeom>
        </p:spPr>
      </p:pic>
    </p:spTree>
    <p:extLst>
      <p:ext uri="{BB962C8B-B14F-4D97-AF65-F5344CB8AC3E}">
        <p14:creationId xmlns:p14="http://schemas.microsoft.com/office/powerpoint/2010/main" val="183308314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38C69C-77AD-8E19-93F7-786567B83FF5}"/>
              </a:ext>
            </a:extLst>
          </p:cNvPr>
          <p:cNvSpPr>
            <a:spLocks noGrp="1"/>
          </p:cNvSpPr>
          <p:nvPr>
            <p:ph type="title"/>
          </p:nvPr>
        </p:nvSpPr>
        <p:spPr/>
        <p:txBody>
          <a:bodyPr/>
          <a:lstStyle>
            <a:lvl1pPr>
              <a:defRPr>
                <a:latin typeface="Arial Nova" panose="020B0504020202020204" pitchFamily="34" charset="0"/>
              </a:defRPr>
            </a:lvl1pPr>
          </a:lstStyle>
          <a:p>
            <a:r>
              <a:rPr lang="en-US" dirty="0"/>
              <a:t>Click to edit Master title style</a:t>
            </a:r>
          </a:p>
        </p:txBody>
      </p:sp>
      <p:sp>
        <p:nvSpPr>
          <p:cNvPr id="3" name="Content Placeholder 2">
            <a:extLst>
              <a:ext uri="{FF2B5EF4-FFF2-40B4-BE49-F238E27FC236}">
                <a16:creationId xmlns:a16="http://schemas.microsoft.com/office/drawing/2014/main" id="{3BB328C1-DF24-F5B0-A622-FA2B7963B953}"/>
              </a:ext>
            </a:extLst>
          </p:cNvPr>
          <p:cNvSpPr>
            <a:spLocks noGrp="1"/>
          </p:cNvSpPr>
          <p:nvPr>
            <p:ph idx="1"/>
          </p:nvPr>
        </p:nvSpPr>
        <p:spPr/>
        <p:txBody>
          <a:bodyPr/>
          <a:lstStyle>
            <a:lvl1pPr>
              <a:defRPr>
                <a:latin typeface="Arial Nova" panose="020B0504020202020204" pitchFamily="34" charset="0"/>
              </a:defRPr>
            </a:lvl1pPr>
            <a:lvl2pPr>
              <a:defRPr>
                <a:latin typeface="Arial Nova" panose="020B0504020202020204" pitchFamily="34" charset="0"/>
              </a:defRPr>
            </a:lvl2pPr>
            <a:lvl3pPr>
              <a:defRPr>
                <a:latin typeface="Arial Nova" panose="020B0504020202020204" pitchFamily="34" charset="0"/>
              </a:defRPr>
            </a:lvl3pPr>
            <a:lvl4pPr>
              <a:defRPr>
                <a:latin typeface="Arial Nova" panose="020B0504020202020204" pitchFamily="34" charset="0"/>
              </a:defRPr>
            </a:lvl4pPr>
            <a:lvl5pPr>
              <a:defRPr>
                <a:latin typeface="Arial Nova" panose="020B05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6F6ADF40-33A1-674D-DFFF-4C6CAB48E76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F4D41A8-3718-BC03-D40B-7B50FB8777EE}"/>
              </a:ext>
            </a:extLst>
          </p:cNvPr>
          <p:cNvSpPr>
            <a:spLocks noGrp="1"/>
          </p:cNvSpPr>
          <p:nvPr>
            <p:ph type="sldNum" sz="quarter" idx="12"/>
          </p:nvPr>
        </p:nvSpPr>
        <p:spPr/>
        <p:txBody>
          <a:bodyPr/>
          <a:lstStyle/>
          <a:p>
            <a:fld id="{DBB3FE15-039C-4CC7-A887-B21139D727A2}" type="slidenum">
              <a:rPr lang="en-US" smtClean="0"/>
              <a:t>‹#›</a:t>
            </a:fld>
            <a:endParaRPr lang="en-US"/>
          </a:p>
        </p:txBody>
      </p:sp>
      <p:pic>
        <p:nvPicPr>
          <p:cNvPr id="7" name="Picture 6" descr="A black background with a black square&#10;&#10;AI-generated content may be incorrect.">
            <a:extLst>
              <a:ext uri="{FF2B5EF4-FFF2-40B4-BE49-F238E27FC236}">
                <a16:creationId xmlns:a16="http://schemas.microsoft.com/office/drawing/2014/main" id="{F4E48DC8-7543-0334-6A20-6A9FEABA09D0}"/>
              </a:ext>
            </a:extLst>
          </p:cNvPr>
          <p:cNvPicPr>
            <a:picLocks noChangeAspect="1"/>
          </p:cNvPicPr>
          <p:nvPr userDrawn="1"/>
        </p:nvPicPr>
        <p:blipFill>
          <a:blip r:embed="rId2"/>
          <a:stretch>
            <a:fillRect/>
          </a:stretch>
        </p:blipFill>
        <p:spPr>
          <a:xfrm>
            <a:off x="53857" y="4618795"/>
            <a:ext cx="1386872" cy="497395"/>
          </a:xfrm>
          <a:prstGeom prst="rect">
            <a:avLst/>
          </a:prstGeom>
        </p:spPr>
      </p:pic>
    </p:spTree>
    <p:extLst>
      <p:ext uri="{BB962C8B-B14F-4D97-AF65-F5344CB8AC3E}">
        <p14:creationId xmlns:p14="http://schemas.microsoft.com/office/powerpoint/2010/main" val="13398114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3AC46-8B17-BF41-142E-D59A31D7FBA5}"/>
              </a:ext>
            </a:extLst>
          </p:cNvPr>
          <p:cNvSpPr>
            <a:spLocks noGrp="1"/>
          </p:cNvSpPr>
          <p:nvPr>
            <p:ph type="title"/>
          </p:nvPr>
        </p:nvSpPr>
        <p:spPr>
          <a:xfrm>
            <a:off x="623888" y="838551"/>
            <a:ext cx="7886700" cy="2139553"/>
          </a:xfrm>
        </p:spPr>
        <p:txBody>
          <a:bodyPr anchor="b"/>
          <a:lstStyle>
            <a:lvl1pPr>
              <a:defRPr sz="4500">
                <a:latin typeface="Arial Nova" panose="020B0504020202020204" pitchFamily="34" charset="0"/>
              </a:defRPr>
            </a:lvl1pPr>
          </a:lstStyle>
          <a:p>
            <a:r>
              <a:rPr lang="en-US"/>
              <a:t>Click to edit Master title style</a:t>
            </a:r>
          </a:p>
        </p:txBody>
      </p:sp>
      <p:sp>
        <p:nvSpPr>
          <p:cNvPr id="3" name="Text Placeholder 2">
            <a:extLst>
              <a:ext uri="{FF2B5EF4-FFF2-40B4-BE49-F238E27FC236}">
                <a16:creationId xmlns:a16="http://schemas.microsoft.com/office/drawing/2014/main" id="{267B5A9C-F3D4-9A9C-E162-871502868AEE}"/>
              </a:ext>
            </a:extLst>
          </p:cNvPr>
          <p:cNvSpPr>
            <a:spLocks noGrp="1"/>
          </p:cNvSpPr>
          <p:nvPr>
            <p:ph type="body" idx="1"/>
          </p:nvPr>
        </p:nvSpPr>
        <p:spPr>
          <a:xfrm>
            <a:off x="623888" y="3151071"/>
            <a:ext cx="7886700" cy="1125140"/>
          </a:xfrm>
        </p:spPr>
        <p:txBody>
          <a:bodyPr/>
          <a:lstStyle>
            <a:lvl1pPr marL="0" indent="0">
              <a:buNone/>
              <a:defRPr sz="1800">
                <a:solidFill>
                  <a:schemeClr val="tx1">
                    <a:tint val="82000"/>
                  </a:schemeClr>
                </a:solidFill>
                <a:latin typeface="Arial Nova" panose="020B0504020202020204" pitchFamily="34" charset="0"/>
              </a:defRPr>
            </a:lvl1pPr>
            <a:lvl2pPr marL="342900" indent="0">
              <a:buNone/>
              <a:defRPr sz="1500">
                <a:solidFill>
                  <a:schemeClr val="tx1">
                    <a:tint val="82000"/>
                  </a:schemeClr>
                </a:solidFill>
              </a:defRPr>
            </a:lvl2pPr>
            <a:lvl3pPr marL="685800" indent="0">
              <a:buNone/>
              <a:defRPr sz="1350">
                <a:solidFill>
                  <a:schemeClr val="tx1">
                    <a:tint val="82000"/>
                  </a:schemeClr>
                </a:solidFill>
              </a:defRPr>
            </a:lvl3pPr>
            <a:lvl4pPr marL="1028700" indent="0">
              <a:buNone/>
              <a:defRPr sz="1200">
                <a:solidFill>
                  <a:schemeClr val="tx1">
                    <a:tint val="82000"/>
                  </a:schemeClr>
                </a:solidFill>
              </a:defRPr>
            </a:lvl4pPr>
            <a:lvl5pPr marL="1371600" indent="0">
              <a:buNone/>
              <a:defRPr sz="1200">
                <a:solidFill>
                  <a:schemeClr val="tx1">
                    <a:tint val="82000"/>
                  </a:schemeClr>
                </a:solidFill>
              </a:defRPr>
            </a:lvl5pPr>
            <a:lvl6pPr marL="1714500" indent="0">
              <a:buNone/>
              <a:defRPr sz="1200">
                <a:solidFill>
                  <a:schemeClr val="tx1">
                    <a:tint val="82000"/>
                  </a:schemeClr>
                </a:solidFill>
              </a:defRPr>
            </a:lvl6pPr>
            <a:lvl7pPr marL="2057400" indent="0">
              <a:buNone/>
              <a:defRPr sz="1200">
                <a:solidFill>
                  <a:schemeClr val="tx1">
                    <a:tint val="82000"/>
                  </a:schemeClr>
                </a:solidFill>
              </a:defRPr>
            </a:lvl7pPr>
            <a:lvl8pPr marL="2400300" indent="0">
              <a:buNone/>
              <a:defRPr sz="1200">
                <a:solidFill>
                  <a:schemeClr val="tx1">
                    <a:tint val="82000"/>
                  </a:schemeClr>
                </a:solidFill>
              </a:defRPr>
            </a:lvl8pPr>
            <a:lvl9pPr marL="2743200" indent="0">
              <a:buNone/>
              <a:defRPr sz="1200">
                <a:solidFill>
                  <a:schemeClr val="tx1">
                    <a:tint val="82000"/>
                  </a:schemeClr>
                </a:solidFill>
              </a:defRPr>
            </a:lvl9pPr>
          </a:lstStyle>
          <a:p>
            <a:pPr lvl="0"/>
            <a:r>
              <a:rPr lang="en-US" dirty="0"/>
              <a:t>Click to edit Master text styles</a:t>
            </a:r>
          </a:p>
        </p:txBody>
      </p:sp>
      <p:sp>
        <p:nvSpPr>
          <p:cNvPr id="5" name="Footer Placeholder 4">
            <a:extLst>
              <a:ext uri="{FF2B5EF4-FFF2-40B4-BE49-F238E27FC236}">
                <a16:creationId xmlns:a16="http://schemas.microsoft.com/office/drawing/2014/main" id="{13E812F6-01BA-EA73-491E-8E728C5A19E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3BFA539-943B-FD6C-EC08-E6B31AE1FDC8}"/>
              </a:ext>
            </a:extLst>
          </p:cNvPr>
          <p:cNvSpPr>
            <a:spLocks noGrp="1"/>
          </p:cNvSpPr>
          <p:nvPr>
            <p:ph type="sldNum" sz="quarter" idx="12"/>
          </p:nvPr>
        </p:nvSpPr>
        <p:spPr/>
        <p:txBody>
          <a:bodyPr/>
          <a:lstStyle/>
          <a:p>
            <a:fld id="{DBB3FE15-039C-4CC7-A887-B21139D727A2}" type="slidenum">
              <a:rPr lang="en-US" smtClean="0"/>
              <a:t>‹#›</a:t>
            </a:fld>
            <a:endParaRPr lang="en-US"/>
          </a:p>
        </p:txBody>
      </p:sp>
      <p:pic>
        <p:nvPicPr>
          <p:cNvPr id="7" name="Picture 6" descr="A black background with a black square&#10;&#10;AI-generated content may be incorrect.">
            <a:extLst>
              <a:ext uri="{FF2B5EF4-FFF2-40B4-BE49-F238E27FC236}">
                <a16:creationId xmlns:a16="http://schemas.microsoft.com/office/drawing/2014/main" id="{48F0A0CB-6921-DB66-BC3C-7ACC68E856F9}"/>
              </a:ext>
            </a:extLst>
          </p:cNvPr>
          <p:cNvPicPr>
            <a:picLocks noChangeAspect="1"/>
          </p:cNvPicPr>
          <p:nvPr userDrawn="1"/>
        </p:nvPicPr>
        <p:blipFill>
          <a:blip r:embed="rId2"/>
          <a:stretch>
            <a:fillRect/>
          </a:stretch>
        </p:blipFill>
        <p:spPr>
          <a:xfrm>
            <a:off x="53857" y="4618795"/>
            <a:ext cx="1386872" cy="497395"/>
          </a:xfrm>
          <a:prstGeom prst="rect">
            <a:avLst/>
          </a:prstGeom>
        </p:spPr>
      </p:pic>
    </p:spTree>
    <p:extLst>
      <p:ext uri="{BB962C8B-B14F-4D97-AF65-F5344CB8AC3E}">
        <p14:creationId xmlns:p14="http://schemas.microsoft.com/office/powerpoint/2010/main" val="85779083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D8FEE-CA29-38C7-C14E-A91F7FEE371B}"/>
              </a:ext>
            </a:extLst>
          </p:cNvPr>
          <p:cNvSpPr>
            <a:spLocks noGrp="1"/>
          </p:cNvSpPr>
          <p:nvPr>
            <p:ph type="title"/>
          </p:nvPr>
        </p:nvSpPr>
        <p:spPr/>
        <p:txBody>
          <a:bodyPr/>
          <a:lstStyle>
            <a:lvl1pPr>
              <a:defRPr>
                <a:latin typeface="Arial Nova" panose="020B0504020202020204" pitchFamily="34" charset="0"/>
              </a:defRPr>
            </a:lvl1pPr>
          </a:lstStyle>
          <a:p>
            <a:r>
              <a:rPr lang="en-US"/>
              <a:t>Click to edit Master title style</a:t>
            </a:r>
          </a:p>
        </p:txBody>
      </p:sp>
      <p:sp>
        <p:nvSpPr>
          <p:cNvPr id="3" name="Content Placeholder 2">
            <a:extLst>
              <a:ext uri="{FF2B5EF4-FFF2-40B4-BE49-F238E27FC236}">
                <a16:creationId xmlns:a16="http://schemas.microsoft.com/office/drawing/2014/main" id="{55D6C101-AABB-B6AE-C063-223883090982}"/>
              </a:ext>
            </a:extLst>
          </p:cNvPr>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AF4B763-5B03-799B-0B35-91D3FADBF19D}"/>
              </a:ext>
            </a:extLst>
          </p:cNvPr>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EAD1A761-C358-C268-D72D-212918B2297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991C583-C8A1-F086-A809-6079258986AD}"/>
              </a:ext>
            </a:extLst>
          </p:cNvPr>
          <p:cNvSpPr>
            <a:spLocks noGrp="1"/>
          </p:cNvSpPr>
          <p:nvPr>
            <p:ph type="sldNum" sz="quarter" idx="12"/>
          </p:nvPr>
        </p:nvSpPr>
        <p:spPr/>
        <p:txBody>
          <a:bodyPr/>
          <a:lstStyle/>
          <a:p>
            <a:fld id="{DBB3FE15-039C-4CC7-A887-B21139D727A2}" type="slidenum">
              <a:rPr lang="en-US" smtClean="0"/>
              <a:t>‹#›</a:t>
            </a:fld>
            <a:endParaRPr lang="en-US"/>
          </a:p>
        </p:txBody>
      </p:sp>
      <p:pic>
        <p:nvPicPr>
          <p:cNvPr id="8" name="Picture 7" descr="A black background with a black square&#10;&#10;AI-generated content may be incorrect.">
            <a:extLst>
              <a:ext uri="{FF2B5EF4-FFF2-40B4-BE49-F238E27FC236}">
                <a16:creationId xmlns:a16="http://schemas.microsoft.com/office/drawing/2014/main" id="{9BE71347-7F62-99C9-9F7F-367C774F6A2E}"/>
              </a:ext>
            </a:extLst>
          </p:cNvPr>
          <p:cNvPicPr>
            <a:picLocks noChangeAspect="1"/>
          </p:cNvPicPr>
          <p:nvPr userDrawn="1"/>
        </p:nvPicPr>
        <p:blipFill>
          <a:blip r:embed="rId2"/>
          <a:stretch>
            <a:fillRect/>
          </a:stretch>
        </p:blipFill>
        <p:spPr>
          <a:xfrm>
            <a:off x="53857" y="4618795"/>
            <a:ext cx="1386872" cy="497395"/>
          </a:xfrm>
          <a:prstGeom prst="rect">
            <a:avLst/>
          </a:prstGeom>
        </p:spPr>
      </p:pic>
    </p:spTree>
    <p:extLst>
      <p:ext uri="{BB962C8B-B14F-4D97-AF65-F5344CB8AC3E}">
        <p14:creationId xmlns:p14="http://schemas.microsoft.com/office/powerpoint/2010/main" val="427237556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2EC8BF-0144-F453-B0CB-4A2E57C52F10}"/>
              </a:ext>
            </a:extLst>
          </p:cNvPr>
          <p:cNvSpPr>
            <a:spLocks noGrp="1"/>
          </p:cNvSpPr>
          <p:nvPr>
            <p:ph type="title"/>
          </p:nvPr>
        </p:nvSpPr>
        <p:spPr>
          <a:xfrm>
            <a:off x="629841" y="273844"/>
            <a:ext cx="7886700" cy="994172"/>
          </a:xfrm>
        </p:spPr>
        <p:txBody>
          <a:bodyPr/>
          <a:lstStyle/>
          <a:p>
            <a:r>
              <a:rPr lang="en-US"/>
              <a:t>Click to edit Master title style</a:t>
            </a:r>
          </a:p>
        </p:txBody>
      </p:sp>
      <p:sp>
        <p:nvSpPr>
          <p:cNvPr id="3" name="Text Placeholder 2">
            <a:extLst>
              <a:ext uri="{FF2B5EF4-FFF2-40B4-BE49-F238E27FC236}">
                <a16:creationId xmlns:a16="http://schemas.microsoft.com/office/drawing/2014/main" id="{3078F11D-F134-BEA3-7AED-3F89CEDD6E64}"/>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15B7951B-8916-0133-3F9E-1258A765757F}"/>
              </a:ext>
            </a:extLst>
          </p:cNvPr>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8E00679-A824-5633-AC80-8C1BEE8E3F2D}"/>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7D6EA590-28FC-6C5B-2B43-65C8200E4061}"/>
              </a:ext>
            </a:extLst>
          </p:cNvPr>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DD64099-8DFE-6D28-1365-4C8FBD2CBBF3}"/>
              </a:ext>
            </a:extLst>
          </p:cNvPr>
          <p:cNvSpPr>
            <a:spLocks noGrp="1"/>
          </p:cNvSpPr>
          <p:nvPr>
            <p:ph type="dt" sz="half" idx="10"/>
          </p:nvPr>
        </p:nvSpPr>
        <p:spPr/>
        <p:txBody>
          <a:bodyPr/>
          <a:lstStyle/>
          <a:p>
            <a:fld id="{6521274A-67CF-4112-A604-74E7395D185E}" type="datetimeFigureOut">
              <a:rPr lang="en-US" smtClean="0"/>
              <a:t>9/28/2025</a:t>
            </a:fld>
            <a:endParaRPr lang="en-US"/>
          </a:p>
        </p:txBody>
      </p:sp>
      <p:sp>
        <p:nvSpPr>
          <p:cNvPr id="8" name="Footer Placeholder 7">
            <a:extLst>
              <a:ext uri="{FF2B5EF4-FFF2-40B4-BE49-F238E27FC236}">
                <a16:creationId xmlns:a16="http://schemas.microsoft.com/office/drawing/2014/main" id="{98A5C728-7B0D-C91D-86E7-5E794D4F18B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35957DE-5095-7E98-D500-35398BA0DB3F}"/>
              </a:ext>
            </a:extLst>
          </p:cNvPr>
          <p:cNvSpPr>
            <a:spLocks noGrp="1"/>
          </p:cNvSpPr>
          <p:nvPr>
            <p:ph type="sldNum" sz="quarter" idx="12"/>
          </p:nvPr>
        </p:nvSpPr>
        <p:spPr/>
        <p:txBody>
          <a:bodyPr/>
          <a:lstStyle/>
          <a:p>
            <a:fld id="{DBB3FE15-039C-4CC7-A887-B21139D727A2}" type="slidenum">
              <a:rPr lang="en-US" smtClean="0"/>
              <a:t>‹#›</a:t>
            </a:fld>
            <a:endParaRPr lang="en-US"/>
          </a:p>
        </p:txBody>
      </p:sp>
    </p:spTree>
    <p:extLst>
      <p:ext uri="{BB962C8B-B14F-4D97-AF65-F5344CB8AC3E}">
        <p14:creationId xmlns:p14="http://schemas.microsoft.com/office/powerpoint/2010/main" val="408629305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4BC936-B3E7-7752-7AB4-D3E7C89E9A8C}"/>
              </a:ext>
            </a:extLst>
          </p:cNvPr>
          <p:cNvSpPr>
            <a:spLocks noGrp="1"/>
          </p:cNvSpPr>
          <p:nvPr>
            <p:ph type="title"/>
          </p:nvPr>
        </p:nvSpPr>
        <p:spPr>
          <a:xfrm>
            <a:off x="628650" y="135531"/>
            <a:ext cx="7886700" cy="671293"/>
          </a:xfrm>
        </p:spPr>
        <p:txBody>
          <a:bodyPr/>
          <a:lstStyle>
            <a:lvl1pPr>
              <a:defRPr>
                <a:latin typeface="Arial Nova" panose="020B0504020202020204" pitchFamily="34" charset="0"/>
              </a:defRPr>
            </a:lvl1pPr>
          </a:lstStyle>
          <a:p>
            <a:r>
              <a:rPr lang="en-US"/>
              <a:t>Click to edit Master title style</a:t>
            </a:r>
          </a:p>
        </p:txBody>
      </p:sp>
      <p:sp>
        <p:nvSpPr>
          <p:cNvPr id="4" name="Footer Placeholder 3">
            <a:extLst>
              <a:ext uri="{FF2B5EF4-FFF2-40B4-BE49-F238E27FC236}">
                <a16:creationId xmlns:a16="http://schemas.microsoft.com/office/drawing/2014/main" id="{308CE448-6545-74E7-9121-297E625463B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E219511-D63D-2D7C-F8DF-CAB5627D0EEE}"/>
              </a:ext>
            </a:extLst>
          </p:cNvPr>
          <p:cNvSpPr>
            <a:spLocks noGrp="1"/>
          </p:cNvSpPr>
          <p:nvPr>
            <p:ph type="sldNum" sz="quarter" idx="12"/>
          </p:nvPr>
        </p:nvSpPr>
        <p:spPr/>
        <p:txBody>
          <a:bodyPr/>
          <a:lstStyle/>
          <a:p>
            <a:fld id="{DBB3FE15-039C-4CC7-A887-B21139D727A2}" type="slidenum">
              <a:rPr lang="en-US" smtClean="0"/>
              <a:t>‹#›</a:t>
            </a:fld>
            <a:endParaRPr lang="en-US"/>
          </a:p>
        </p:txBody>
      </p:sp>
      <p:pic>
        <p:nvPicPr>
          <p:cNvPr id="6" name="Picture 5" descr="A black background with a black square&#10;&#10;AI-generated content may be incorrect.">
            <a:extLst>
              <a:ext uri="{FF2B5EF4-FFF2-40B4-BE49-F238E27FC236}">
                <a16:creationId xmlns:a16="http://schemas.microsoft.com/office/drawing/2014/main" id="{FC9E56C0-F037-ED40-7B95-D3E7378CDD77}"/>
              </a:ext>
            </a:extLst>
          </p:cNvPr>
          <p:cNvPicPr>
            <a:picLocks noChangeAspect="1"/>
          </p:cNvPicPr>
          <p:nvPr userDrawn="1"/>
        </p:nvPicPr>
        <p:blipFill>
          <a:blip r:embed="rId2"/>
          <a:stretch>
            <a:fillRect/>
          </a:stretch>
        </p:blipFill>
        <p:spPr>
          <a:xfrm>
            <a:off x="53857" y="4618795"/>
            <a:ext cx="1386872" cy="497395"/>
          </a:xfrm>
          <a:prstGeom prst="rect">
            <a:avLst/>
          </a:prstGeom>
        </p:spPr>
      </p:pic>
    </p:spTree>
    <p:extLst>
      <p:ext uri="{BB962C8B-B14F-4D97-AF65-F5344CB8AC3E}">
        <p14:creationId xmlns:p14="http://schemas.microsoft.com/office/powerpoint/2010/main" val="25259000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2 line headline w/ 1 column">
    <p:spTree>
      <p:nvGrpSpPr>
        <p:cNvPr id="1" name=""/>
        <p:cNvGrpSpPr/>
        <p:nvPr/>
      </p:nvGrpSpPr>
      <p:grpSpPr>
        <a:xfrm>
          <a:off x="0" y="0"/>
          <a:ext cx="0" cy="0"/>
          <a:chOff x="0" y="0"/>
          <a:chExt cx="0" cy="0"/>
        </a:xfrm>
      </p:grpSpPr>
      <p:sp>
        <p:nvSpPr>
          <p:cNvPr id="3" name="Content Placeholder 2"/>
          <p:cNvSpPr>
            <a:spLocks noGrp="1"/>
          </p:cNvSpPr>
          <p:nvPr>
            <p:ph idx="1"/>
          </p:nvPr>
        </p:nvSpPr>
        <p:spPr>
          <a:xfrm>
            <a:off x="502950" y="1375846"/>
            <a:ext cx="7160825" cy="3051280"/>
          </a:xfrm>
          <a:prstGeom prst="rect">
            <a:avLst/>
          </a:prstGeom>
        </p:spPr>
        <p:txBody>
          <a:bodyPr/>
          <a:lstStyle>
            <a:lvl1pPr>
              <a:defRPr sz="2400">
                <a:solidFill>
                  <a:srgbClr val="595959"/>
                </a:solidFill>
              </a:defRPr>
            </a:lvl1pPr>
            <a:lvl2pPr>
              <a:defRPr sz="2100">
                <a:solidFill>
                  <a:srgbClr val="595959"/>
                </a:solidFill>
              </a:defRPr>
            </a:lvl2pPr>
            <a:lvl3pPr>
              <a:defRPr sz="1800">
                <a:solidFill>
                  <a:srgbClr val="595959"/>
                </a:solidFill>
              </a:defRPr>
            </a:lvl3pPr>
            <a:lvl4pPr>
              <a:defRPr sz="1500">
                <a:solidFill>
                  <a:srgbClr val="595959"/>
                </a:solidFill>
              </a:defRPr>
            </a:lvl4pPr>
            <a:lvl5pPr>
              <a:defRPr>
                <a:solidFill>
                  <a:srgbClr val="595959"/>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5" name="Slide Number Placeholder 5"/>
          <p:cNvSpPr>
            <a:spLocks noGrp="1"/>
          </p:cNvSpPr>
          <p:nvPr>
            <p:ph type="sldNum" sz="quarter" idx="4"/>
          </p:nvPr>
        </p:nvSpPr>
        <p:spPr>
          <a:xfrm>
            <a:off x="292894" y="4612522"/>
            <a:ext cx="2133600" cy="273844"/>
          </a:xfrm>
          <a:prstGeom prst="rect">
            <a:avLst/>
          </a:prstGeom>
        </p:spPr>
        <p:txBody>
          <a:bodyPr vert="horz" lIns="91440" tIns="45720" rIns="91440" bIns="45720" rtlCol="0" anchor="ctr"/>
          <a:lstStyle>
            <a:lvl1pPr algn="l">
              <a:defRPr sz="700" b="0" i="0">
                <a:solidFill>
                  <a:srgbClr val="737373"/>
                </a:solidFill>
                <a:latin typeface="Arial"/>
                <a:cs typeface="Arial"/>
              </a:defRPr>
            </a:lvl1pPr>
          </a:lstStyle>
          <a:p>
            <a:fld id="{C3BAF96E-5AE4-B540-892B-E575CD08398C}" type="slidenum">
              <a:rPr lang="en-US" smtClean="0"/>
              <a:pPr/>
              <a:t>‹#›</a:t>
            </a:fld>
            <a:endParaRPr lang="en-US" dirty="0"/>
          </a:p>
        </p:txBody>
      </p:sp>
      <p:sp>
        <p:nvSpPr>
          <p:cNvPr id="6" name="Title 1"/>
          <p:cNvSpPr>
            <a:spLocks noGrp="1"/>
          </p:cNvSpPr>
          <p:nvPr>
            <p:ph type="ctrTitle" hasCustomPrompt="1"/>
          </p:nvPr>
        </p:nvSpPr>
        <p:spPr>
          <a:xfrm>
            <a:off x="502950" y="292020"/>
            <a:ext cx="6467941" cy="1066249"/>
          </a:xfrm>
          <a:prstGeom prst="rect">
            <a:avLst/>
          </a:prstGeom>
        </p:spPr>
        <p:txBody>
          <a:bodyPr anchor="ctr">
            <a:noAutofit/>
          </a:bodyPr>
          <a:lstStyle>
            <a:lvl1pPr algn="l">
              <a:lnSpc>
                <a:spcPct val="100000"/>
              </a:lnSpc>
              <a:defRPr sz="2600" b="1" i="0" baseline="0">
                <a:solidFill>
                  <a:srgbClr val="6F4B9F"/>
                </a:solidFill>
                <a:latin typeface="Arial"/>
                <a:cs typeface="Arial"/>
              </a:defRPr>
            </a:lvl1pPr>
          </a:lstStyle>
          <a:p>
            <a:r>
              <a:rPr lang="en-US" dirty="0"/>
              <a:t>Click to add two line headline</a:t>
            </a:r>
          </a:p>
        </p:txBody>
      </p:sp>
      <p:sp>
        <p:nvSpPr>
          <p:cNvPr id="7" name="Rectangle 6">
            <a:extLst>
              <a:ext uri="{FF2B5EF4-FFF2-40B4-BE49-F238E27FC236}">
                <a16:creationId xmlns:a16="http://schemas.microsoft.com/office/drawing/2014/main" id="{EBFC575B-BC8B-446B-B96E-950C59B1B9D5}"/>
              </a:ext>
            </a:extLst>
          </p:cNvPr>
          <p:cNvSpPr/>
          <p:nvPr userDrawn="1"/>
        </p:nvSpPr>
        <p:spPr>
          <a:xfrm>
            <a:off x="0" y="4979254"/>
            <a:ext cx="9143999" cy="164246"/>
          </a:xfrm>
          <a:prstGeom prst="rect">
            <a:avLst/>
          </a:prstGeom>
          <a:solidFill>
            <a:srgbClr val="6F4B9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111B2622-FB96-441F-8F8D-913181AA701E}"/>
              </a:ext>
            </a:extLst>
          </p:cNvPr>
          <p:cNvSpPr/>
          <p:nvPr userDrawn="1"/>
        </p:nvSpPr>
        <p:spPr>
          <a:xfrm>
            <a:off x="292894" y="4897131"/>
            <a:ext cx="2919032" cy="164246"/>
          </a:xfrm>
          <a:prstGeom prst="rect">
            <a:avLst/>
          </a:prstGeom>
          <a:solidFill>
            <a:schemeClr val="accent6"/>
          </a:solidFill>
          <a:ln>
            <a:noFill/>
          </a:ln>
          <a:effectLst>
            <a:outerShdw blurRad="40000" dist="23000" dir="5400000" rotWithShape="0">
              <a:srgbClr val="000000">
                <a:alpha val="1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66198331-9AD3-25BC-6F4D-D5A130F6A283}"/>
              </a:ext>
            </a:extLst>
          </p:cNvPr>
          <p:cNvSpPr txBox="1"/>
          <p:nvPr userDrawn="1"/>
        </p:nvSpPr>
        <p:spPr>
          <a:xfrm>
            <a:off x="7582610" y="4732755"/>
            <a:ext cx="1457450" cy="200055"/>
          </a:xfrm>
          <a:prstGeom prst="rect">
            <a:avLst/>
          </a:prstGeom>
          <a:noFill/>
        </p:spPr>
        <p:txBody>
          <a:bodyPr wrap="none" rtlCol="0">
            <a:spAutoFit/>
          </a:bodyPr>
          <a:lstStyle/>
          <a:p>
            <a:r>
              <a:rPr lang="en-US" sz="700" i="1" dirty="0">
                <a:latin typeface="Arial" panose="020B0604020202020204" pitchFamily="34" charset="0"/>
                <a:cs typeface="Arial" panose="020B0604020202020204" pitchFamily="34" charset="0"/>
              </a:rPr>
              <a:t>Ron Woerner – September2025</a:t>
            </a:r>
          </a:p>
        </p:txBody>
      </p:sp>
    </p:spTree>
    <p:extLst>
      <p:ext uri="{BB962C8B-B14F-4D97-AF65-F5344CB8AC3E}">
        <p14:creationId xmlns:p14="http://schemas.microsoft.com/office/powerpoint/2010/main" val="263798500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A1A97349-7667-426E-F94F-5220E4A5553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E226E89-9197-FBC0-7E2B-1A7EFA2A5D63}"/>
              </a:ext>
            </a:extLst>
          </p:cNvPr>
          <p:cNvSpPr>
            <a:spLocks noGrp="1"/>
          </p:cNvSpPr>
          <p:nvPr>
            <p:ph type="sldNum" sz="quarter" idx="12"/>
          </p:nvPr>
        </p:nvSpPr>
        <p:spPr/>
        <p:txBody>
          <a:bodyPr/>
          <a:lstStyle/>
          <a:p>
            <a:fld id="{DBB3FE15-039C-4CC7-A887-B21139D727A2}" type="slidenum">
              <a:rPr lang="en-US" smtClean="0"/>
              <a:t>‹#›</a:t>
            </a:fld>
            <a:endParaRPr lang="en-US"/>
          </a:p>
        </p:txBody>
      </p:sp>
      <p:pic>
        <p:nvPicPr>
          <p:cNvPr id="5" name="Picture 4" descr="A black background with a black square&#10;&#10;AI-generated content may be incorrect.">
            <a:extLst>
              <a:ext uri="{FF2B5EF4-FFF2-40B4-BE49-F238E27FC236}">
                <a16:creationId xmlns:a16="http://schemas.microsoft.com/office/drawing/2014/main" id="{EB4438DA-87D5-4141-32DA-FACBA0DD0824}"/>
              </a:ext>
            </a:extLst>
          </p:cNvPr>
          <p:cNvPicPr>
            <a:picLocks noChangeAspect="1"/>
          </p:cNvPicPr>
          <p:nvPr userDrawn="1"/>
        </p:nvPicPr>
        <p:blipFill>
          <a:blip r:embed="rId2"/>
          <a:stretch>
            <a:fillRect/>
          </a:stretch>
        </p:blipFill>
        <p:spPr>
          <a:xfrm>
            <a:off x="53857" y="4618795"/>
            <a:ext cx="1386872" cy="497395"/>
          </a:xfrm>
          <a:prstGeom prst="rect">
            <a:avLst/>
          </a:prstGeom>
        </p:spPr>
      </p:pic>
    </p:spTree>
    <p:extLst>
      <p:ext uri="{BB962C8B-B14F-4D97-AF65-F5344CB8AC3E}">
        <p14:creationId xmlns:p14="http://schemas.microsoft.com/office/powerpoint/2010/main" val="183668069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BF39F1-2033-E608-E579-0DF992D93B3D}"/>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59DD781F-0631-6827-4688-55E3F0557091}"/>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4AD0D34-7D76-00FF-C5AA-EE60D8DC4B03}"/>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0BFA18B4-981D-4938-C204-F4764C080B33}"/>
              </a:ext>
            </a:extLst>
          </p:cNvPr>
          <p:cNvSpPr>
            <a:spLocks noGrp="1"/>
          </p:cNvSpPr>
          <p:nvPr>
            <p:ph type="dt" sz="half" idx="10"/>
          </p:nvPr>
        </p:nvSpPr>
        <p:spPr/>
        <p:txBody>
          <a:bodyPr/>
          <a:lstStyle/>
          <a:p>
            <a:fld id="{6521274A-67CF-4112-A604-74E7395D185E}" type="datetimeFigureOut">
              <a:rPr lang="en-US" smtClean="0"/>
              <a:t>9/28/2025</a:t>
            </a:fld>
            <a:endParaRPr lang="en-US"/>
          </a:p>
        </p:txBody>
      </p:sp>
      <p:sp>
        <p:nvSpPr>
          <p:cNvPr id="6" name="Footer Placeholder 5">
            <a:extLst>
              <a:ext uri="{FF2B5EF4-FFF2-40B4-BE49-F238E27FC236}">
                <a16:creationId xmlns:a16="http://schemas.microsoft.com/office/drawing/2014/main" id="{8CFFD8CB-C06B-1BAC-C61F-F2DFE85D8B1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53D4547-6871-155F-3332-1BF64714B288}"/>
              </a:ext>
            </a:extLst>
          </p:cNvPr>
          <p:cNvSpPr>
            <a:spLocks noGrp="1"/>
          </p:cNvSpPr>
          <p:nvPr>
            <p:ph type="sldNum" sz="quarter" idx="12"/>
          </p:nvPr>
        </p:nvSpPr>
        <p:spPr/>
        <p:txBody>
          <a:bodyPr/>
          <a:lstStyle/>
          <a:p>
            <a:fld id="{DBB3FE15-039C-4CC7-A887-B21139D727A2}" type="slidenum">
              <a:rPr lang="en-US" smtClean="0"/>
              <a:t>‹#›</a:t>
            </a:fld>
            <a:endParaRPr lang="en-US"/>
          </a:p>
        </p:txBody>
      </p:sp>
    </p:spTree>
    <p:extLst>
      <p:ext uri="{BB962C8B-B14F-4D97-AF65-F5344CB8AC3E}">
        <p14:creationId xmlns:p14="http://schemas.microsoft.com/office/powerpoint/2010/main" val="404918371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728AF1-FF53-975F-3AF9-BF30E34AD1EA}"/>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C7945091-E464-2741-CBD8-E4C28A5CE891}"/>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2C03B7C5-B13F-7987-8A76-561179B320BD}"/>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AC419DE9-FE7E-415E-AAEE-2392FBE8CA33}"/>
              </a:ext>
            </a:extLst>
          </p:cNvPr>
          <p:cNvSpPr>
            <a:spLocks noGrp="1"/>
          </p:cNvSpPr>
          <p:nvPr>
            <p:ph type="dt" sz="half" idx="10"/>
          </p:nvPr>
        </p:nvSpPr>
        <p:spPr/>
        <p:txBody>
          <a:bodyPr/>
          <a:lstStyle/>
          <a:p>
            <a:fld id="{6521274A-67CF-4112-A604-74E7395D185E}" type="datetimeFigureOut">
              <a:rPr lang="en-US" smtClean="0"/>
              <a:t>9/28/2025</a:t>
            </a:fld>
            <a:endParaRPr lang="en-US"/>
          </a:p>
        </p:txBody>
      </p:sp>
      <p:sp>
        <p:nvSpPr>
          <p:cNvPr id="6" name="Footer Placeholder 5">
            <a:extLst>
              <a:ext uri="{FF2B5EF4-FFF2-40B4-BE49-F238E27FC236}">
                <a16:creationId xmlns:a16="http://schemas.microsoft.com/office/drawing/2014/main" id="{33B1E141-4FD2-69CE-4467-917CD26C237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4B67795-E5BF-89B2-DE55-1AB2394FF590}"/>
              </a:ext>
            </a:extLst>
          </p:cNvPr>
          <p:cNvSpPr>
            <a:spLocks noGrp="1"/>
          </p:cNvSpPr>
          <p:nvPr>
            <p:ph type="sldNum" sz="quarter" idx="12"/>
          </p:nvPr>
        </p:nvSpPr>
        <p:spPr/>
        <p:txBody>
          <a:bodyPr/>
          <a:lstStyle/>
          <a:p>
            <a:fld id="{DBB3FE15-039C-4CC7-A887-B21139D727A2}" type="slidenum">
              <a:rPr lang="en-US" smtClean="0"/>
              <a:t>‹#›</a:t>
            </a:fld>
            <a:endParaRPr lang="en-US"/>
          </a:p>
        </p:txBody>
      </p:sp>
    </p:spTree>
    <p:extLst>
      <p:ext uri="{BB962C8B-B14F-4D97-AF65-F5344CB8AC3E}">
        <p14:creationId xmlns:p14="http://schemas.microsoft.com/office/powerpoint/2010/main" val="260215387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7974A3-FE9F-3612-69F2-96C184B1EAD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3DC02AE-B45F-EC16-A706-C3E31751D12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019148E-6C94-A6C1-32BC-44AE0FF68F7F}"/>
              </a:ext>
            </a:extLst>
          </p:cNvPr>
          <p:cNvSpPr>
            <a:spLocks noGrp="1"/>
          </p:cNvSpPr>
          <p:nvPr>
            <p:ph type="dt" sz="half" idx="10"/>
          </p:nvPr>
        </p:nvSpPr>
        <p:spPr/>
        <p:txBody>
          <a:bodyPr/>
          <a:lstStyle/>
          <a:p>
            <a:fld id="{6521274A-67CF-4112-A604-74E7395D185E}" type="datetimeFigureOut">
              <a:rPr lang="en-US" smtClean="0"/>
              <a:t>9/28/2025</a:t>
            </a:fld>
            <a:endParaRPr lang="en-US"/>
          </a:p>
        </p:txBody>
      </p:sp>
      <p:sp>
        <p:nvSpPr>
          <p:cNvPr id="5" name="Footer Placeholder 4">
            <a:extLst>
              <a:ext uri="{FF2B5EF4-FFF2-40B4-BE49-F238E27FC236}">
                <a16:creationId xmlns:a16="http://schemas.microsoft.com/office/drawing/2014/main" id="{88D8E0D0-DCE1-CC82-BAED-2DA3578B334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9BB4F7-7A72-1F08-E713-6D7AD8A2E441}"/>
              </a:ext>
            </a:extLst>
          </p:cNvPr>
          <p:cNvSpPr>
            <a:spLocks noGrp="1"/>
          </p:cNvSpPr>
          <p:nvPr>
            <p:ph type="sldNum" sz="quarter" idx="12"/>
          </p:nvPr>
        </p:nvSpPr>
        <p:spPr/>
        <p:txBody>
          <a:bodyPr/>
          <a:lstStyle/>
          <a:p>
            <a:fld id="{DBB3FE15-039C-4CC7-A887-B21139D727A2}" type="slidenum">
              <a:rPr lang="en-US" smtClean="0"/>
              <a:t>‹#›</a:t>
            </a:fld>
            <a:endParaRPr lang="en-US"/>
          </a:p>
        </p:txBody>
      </p:sp>
    </p:spTree>
    <p:extLst>
      <p:ext uri="{BB962C8B-B14F-4D97-AF65-F5344CB8AC3E}">
        <p14:creationId xmlns:p14="http://schemas.microsoft.com/office/powerpoint/2010/main" val="254817688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5BF31CF-51FA-CFDC-3D34-6172BBAD20C8}"/>
              </a:ext>
            </a:extLst>
          </p:cNvPr>
          <p:cNvSpPr>
            <a:spLocks noGrp="1"/>
          </p:cNvSpPr>
          <p:nvPr>
            <p:ph type="title" orient="vert"/>
          </p:nvPr>
        </p:nvSpPr>
        <p:spPr>
          <a:xfrm>
            <a:off x="6543675" y="273844"/>
            <a:ext cx="1971675" cy="4358879"/>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CAB4BCA-9B28-A10F-92D8-E2837567605F}"/>
              </a:ext>
            </a:extLst>
          </p:cNvPr>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77E34AD-BD42-188B-C7B1-1503B04FAF1A}"/>
              </a:ext>
            </a:extLst>
          </p:cNvPr>
          <p:cNvSpPr>
            <a:spLocks noGrp="1"/>
          </p:cNvSpPr>
          <p:nvPr>
            <p:ph type="dt" sz="half" idx="10"/>
          </p:nvPr>
        </p:nvSpPr>
        <p:spPr/>
        <p:txBody>
          <a:bodyPr/>
          <a:lstStyle/>
          <a:p>
            <a:fld id="{6521274A-67CF-4112-A604-74E7395D185E}" type="datetimeFigureOut">
              <a:rPr lang="en-US" smtClean="0"/>
              <a:t>9/28/2025</a:t>
            </a:fld>
            <a:endParaRPr lang="en-US"/>
          </a:p>
        </p:txBody>
      </p:sp>
      <p:sp>
        <p:nvSpPr>
          <p:cNvPr id="5" name="Footer Placeholder 4">
            <a:extLst>
              <a:ext uri="{FF2B5EF4-FFF2-40B4-BE49-F238E27FC236}">
                <a16:creationId xmlns:a16="http://schemas.microsoft.com/office/drawing/2014/main" id="{E96670CB-A14E-C8F2-DDF1-2B8420B6048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18DE10A-2C7C-ABEE-1A22-2E1A33D157D0}"/>
              </a:ext>
            </a:extLst>
          </p:cNvPr>
          <p:cNvSpPr>
            <a:spLocks noGrp="1"/>
          </p:cNvSpPr>
          <p:nvPr>
            <p:ph type="sldNum" sz="quarter" idx="12"/>
          </p:nvPr>
        </p:nvSpPr>
        <p:spPr/>
        <p:txBody>
          <a:bodyPr/>
          <a:lstStyle/>
          <a:p>
            <a:fld id="{DBB3FE15-039C-4CC7-A887-B21139D727A2}" type="slidenum">
              <a:rPr lang="en-US" smtClean="0"/>
              <a:t>‹#›</a:t>
            </a:fld>
            <a:endParaRPr lang="en-US"/>
          </a:p>
        </p:txBody>
      </p:sp>
    </p:spTree>
    <p:extLst>
      <p:ext uri="{BB962C8B-B14F-4D97-AF65-F5344CB8AC3E}">
        <p14:creationId xmlns:p14="http://schemas.microsoft.com/office/powerpoint/2010/main" val="314752068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Blank Slide">
    <p:bg>
      <p:bgPr>
        <a:solidFill>
          <a:schemeClr val="bg2"/>
        </a:solidFill>
        <a:effectLst/>
      </p:bgPr>
    </p:bg>
    <p:spTree>
      <p:nvGrpSpPr>
        <p:cNvPr id="1" name=""/>
        <p:cNvGrpSpPr/>
        <p:nvPr/>
      </p:nvGrpSpPr>
      <p:grpSpPr>
        <a:xfrm>
          <a:off x="0" y="0"/>
          <a:ext cx="0" cy="0"/>
          <a:chOff x="0" y="0"/>
          <a:chExt cx="0" cy="0"/>
        </a:xfrm>
      </p:grpSpPr>
      <p:sp>
        <p:nvSpPr>
          <p:cNvPr id="4" name="Rectangle 3"/>
          <p:cNvSpPr/>
          <p:nvPr userDrawn="1"/>
        </p:nvSpPr>
        <p:spPr>
          <a:xfrm>
            <a:off x="3" y="0"/>
            <a:ext cx="9143999" cy="5143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40" tIns="45720" rIns="91440" bIns="45720" rtlCol="0" anchor="ctr"/>
          <a:lstStyle/>
          <a:p>
            <a:pPr algn="ctr"/>
            <a:endParaRPr lang="en-US" sz="2400"/>
          </a:p>
        </p:txBody>
      </p:sp>
      <p:sp>
        <p:nvSpPr>
          <p:cNvPr id="2" name="Title 1">
            <a:extLst>
              <a:ext uri="{FF2B5EF4-FFF2-40B4-BE49-F238E27FC236}">
                <a16:creationId xmlns:a16="http://schemas.microsoft.com/office/drawing/2014/main" id="{E2C95469-B96F-6C52-A1E5-0BB098D4ED46}"/>
              </a:ext>
            </a:extLst>
          </p:cNvPr>
          <p:cNvSpPr>
            <a:spLocks noGrp="1"/>
          </p:cNvSpPr>
          <p:nvPr>
            <p:ph type="title" hasCustomPrompt="1"/>
          </p:nvPr>
        </p:nvSpPr>
        <p:spPr>
          <a:xfrm>
            <a:off x="641758" y="79028"/>
            <a:ext cx="7757719" cy="936790"/>
          </a:xfrm>
        </p:spPr>
        <p:txBody>
          <a:bodyPr>
            <a:normAutofit/>
          </a:bodyPr>
          <a:lstStyle>
            <a:lvl1pPr algn="ctr">
              <a:defRPr sz="1950">
                <a:solidFill>
                  <a:schemeClr val="tx1"/>
                </a:solidFill>
              </a:defRPr>
            </a:lvl1pPr>
          </a:lstStyle>
          <a:p>
            <a:r>
              <a:rPr lang="en-US" dirty="0"/>
              <a:t>Enter text/caption or delete this text box</a:t>
            </a:r>
          </a:p>
        </p:txBody>
      </p:sp>
    </p:spTree>
    <p:extLst>
      <p:ext uri="{BB962C8B-B14F-4D97-AF65-F5344CB8AC3E}">
        <p14:creationId xmlns:p14="http://schemas.microsoft.com/office/powerpoint/2010/main" val="293994389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cSld name="Content Slide 1">
    <p:bg>
      <p:bgPr>
        <a:solidFill>
          <a:schemeClr val="bg1"/>
        </a:solidFill>
        <a:effectLst/>
      </p:bgPr>
    </p:bg>
    <p:spTree>
      <p:nvGrpSpPr>
        <p:cNvPr id="1" name=""/>
        <p:cNvGrpSpPr/>
        <p:nvPr/>
      </p:nvGrpSpPr>
      <p:grpSpPr>
        <a:xfrm>
          <a:off x="0" y="0"/>
          <a:ext cx="0" cy="0"/>
          <a:chOff x="0" y="0"/>
          <a:chExt cx="0" cy="0"/>
        </a:xfrm>
      </p:grpSpPr>
      <p:sp>
        <p:nvSpPr>
          <p:cNvPr id="8" name="Content Placeholder 2"/>
          <p:cNvSpPr>
            <a:spLocks noGrp="1"/>
          </p:cNvSpPr>
          <p:nvPr>
            <p:ph idx="4294967295"/>
          </p:nvPr>
        </p:nvSpPr>
        <p:spPr>
          <a:xfrm>
            <a:off x="485732" y="1083094"/>
            <a:ext cx="8291655" cy="3488906"/>
          </a:xfrm>
          <a:prstGeom prst="rect">
            <a:avLst/>
          </a:prstGeom>
        </p:spPr>
        <p:txBody>
          <a:bodyPr/>
          <a:lstStyle>
            <a:lvl1pPr>
              <a:lnSpc>
                <a:spcPct val="95000"/>
              </a:lnSpc>
              <a:buClr>
                <a:schemeClr val="accent2"/>
              </a:buClr>
              <a:defRPr sz="2100" b="0" i="0">
                <a:solidFill>
                  <a:schemeClr val="tx1"/>
                </a:solidFill>
                <a:latin typeface="Arial Nova" panose="020B0504020202020204" pitchFamily="34" charset="0"/>
              </a:defRPr>
            </a:lvl1pPr>
            <a:lvl2pPr>
              <a:buClr>
                <a:schemeClr val="accent2"/>
              </a:buClr>
              <a:defRPr sz="1950" b="0" i="0">
                <a:solidFill>
                  <a:schemeClr val="tx1"/>
                </a:solidFill>
                <a:latin typeface="Arial Nova" panose="020B0504020202020204" pitchFamily="34" charset="0"/>
              </a:defRPr>
            </a:lvl2pPr>
            <a:lvl3pPr>
              <a:buClr>
                <a:schemeClr val="accent2"/>
              </a:buClr>
              <a:defRPr sz="1725" b="0" i="0">
                <a:solidFill>
                  <a:schemeClr val="tx1"/>
                </a:solidFill>
                <a:latin typeface="Arial Nova" panose="020B0504020202020204" pitchFamily="34" charset="0"/>
              </a:defRPr>
            </a:lvl3pPr>
            <a:lvl4pPr>
              <a:buClr>
                <a:schemeClr val="accent2"/>
              </a:buClr>
              <a:defRPr sz="1575" b="0" i="0">
                <a:solidFill>
                  <a:schemeClr val="tx1"/>
                </a:solidFill>
                <a:latin typeface="Arial Nova" panose="020B0504020202020204" pitchFamily="34" charset="0"/>
              </a:defRPr>
            </a:lvl4pPr>
            <a:lvl5pPr>
              <a:buClr>
                <a:schemeClr val="accent2"/>
              </a:buClr>
              <a:defRPr sz="1425" b="0" i="0">
                <a:solidFill>
                  <a:schemeClr val="tx1"/>
                </a:solidFill>
                <a:latin typeface="Arial Nova" panose="020B0504020202020204" pitchFamily="34" charset="0"/>
              </a:defRPr>
            </a:lvl5pPr>
            <a:lvl6pPr>
              <a:defRPr/>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itle Placeholder 1">
            <a:extLst>
              <a:ext uri="{FF2B5EF4-FFF2-40B4-BE49-F238E27FC236}">
                <a16:creationId xmlns:a16="http://schemas.microsoft.com/office/drawing/2014/main" id="{A9AFDBBB-7A52-BE4E-A416-E71472A61C8E}"/>
              </a:ext>
            </a:extLst>
          </p:cNvPr>
          <p:cNvSpPr>
            <a:spLocks noGrp="1"/>
          </p:cNvSpPr>
          <p:nvPr>
            <p:ph type="title"/>
          </p:nvPr>
        </p:nvSpPr>
        <p:spPr>
          <a:xfrm>
            <a:off x="478661" y="89154"/>
            <a:ext cx="6746984" cy="936790"/>
          </a:xfrm>
          <a:prstGeom prst="rect">
            <a:avLst/>
          </a:prstGeom>
        </p:spPr>
        <p:txBody>
          <a:bodyPr vert="horz" lIns="0" tIns="0" rIns="0" bIns="0" rtlCol="0" anchor="ctr">
            <a:normAutofit/>
          </a:bodyPr>
          <a:lstStyle>
            <a:lvl1pPr>
              <a:defRPr b="1" i="0">
                <a:solidFill>
                  <a:schemeClr val="accent6">
                    <a:lumMod val="50000"/>
                  </a:schemeClr>
                </a:solidFill>
                <a:latin typeface="Arial Nova" panose="020F0502020204030204" pitchFamily="34" charset="0"/>
              </a:defRPr>
            </a:lvl1pPr>
          </a:lstStyle>
          <a:p>
            <a:r>
              <a:rPr lang="en-US"/>
              <a:t>Click to edit Master title style</a:t>
            </a:r>
            <a:endParaRPr lang="en-US" dirty="0"/>
          </a:p>
        </p:txBody>
      </p:sp>
      <p:sp>
        <p:nvSpPr>
          <p:cNvPr id="4" name="Slide Number Placeholder 3">
            <a:extLst>
              <a:ext uri="{FF2B5EF4-FFF2-40B4-BE49-F238E27FC236}">
                <a16:creationId xmlns:a16="http://schemas.microsoft.com/office/drawing/2014/main" id="{AE4FF650-8370-4747-9D4C-9976D4E2A5DC}"/>
              </a:ext>
            </a:extLst>
          </p:cNvPr>
          <p:cNvSpPr>
            <a:spLocks noGrp="1"/>
          </p:cNvSpPr>
          <p:nvPr>
            <p:ph type="sldNum" sz="quarter" idx="10"/>
          </p:nvPr>
        </p:nvSpPr>
        <p:spPr/>
        <p:txBody>
          <a:bodyPr/>
          <a:lstStyle>
            <a:lvl1pPr>
              <a:defRPr b="0" i="0">
                <a:solidFill>
                  <a:schemeClr val="accent6">
                    <a:lumMod val="50000"/>
                  </a:schemeClr>
                </a:solidFill>
                <a:latin typeface="Arial Nova" panose="020B0504020202020204" pitchFamily="34" charset="0"/>
              </a:defRPr>
            </a:lvl1pPr>
          </a:lstStyle>
          <a:p>
            <a:fld id="{D5ECD089-1754-C742-B875-8EB56CE81387}" type="slidenum">
              <a:rPr lang="en-US" smtClean="0"/>
              <a:pPr/>
              <a:t>‹#›</a:t>
            </a:fld>
            <a:endParaRPr lang="en-US" dirty="0"/>
          </a:p>
        </p:txBody>
      </p:sp>
      <p:pic>
        <p:nvPicPr>
          <p:cNvPr id="2" name="Picture 1" descr="A black background with a black square&#10;&#10;AI-generated content may be incorrect.">
            <a:extLst>
              <a:ext uri="{FF2B5EF4-FFF2-40B4-BE49-F238E27FC236}">
                <a16:creationId xmlns:a16="http://schemas.microsoft.com/office/drawing/2014/main" id="{8CA97201-49D2-8442-BBCD-158CFA2F7760}"/>
              </a:ext>
            </a:extLst>
          </p:cNvPr>
          <p:cNvPicPr>
            <a:picLocks noChangeAspect="1"/>
          </p:cNvPicPr>
          <p:nvPr userDrawn="1"/>
        </p:nvPicPr>
        <p:blipFill>
          <a:blip r:embed="rId2"/>
          <a:stretch>
            <a:fillRect/>
          </a:stretch>
        </p:blipFill>
        <p:spPr>
          <a:xfrm>
            <a:off x="53857" y="4618795"/>
            <a:ext cx="1386872" cy="497395"/>
          </a:xfrm>
          <a:prstGeom prst="rect">
            <a:avLst/>
          </a:prstGeom>
        </p:spPr>
      </p:pic>
    </p:spTree>
    <p:extLst>
      <p:ext uri="{BB962C8B-B14F-4D97-AF65-F5344CB8AC3E}">
        <p14:creationId xmlns:p14="http://schemas.microsoft.com/office/powerpoint/2010/main" val="23684093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userDrawn="1">
  <p:cSld name="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2" name="Title 1"/>
          <p:cNvSpPr>
            <a:spLocks noGrp="1"/>
          </p:cNvSpPr>
          <p:nvPr>
            <p:ph type="ctrTitle" hasCustomPrompt="1"/>
          </p:nvPr>
        </p:nvSpPr>
        <p:spPr>
          <a:xfrm>
            <a:off x="1159328" y="912029"/>
            <a:ext cx="6882494" cy="636815"/>
          </a:xfrm>
        </p:spPr>
        <p:txBody>
          <a:bodyPr anchor="t" anchorCtr="0">
            <a:normAutofit/>
          </a:bodyPr>
          <a:lstStyle>
            <a:lvl1pPr algn="ctr">
              <a:lnSpc>
                <a:spcPct val="95000"/>
              </a:lnSpc>
              <a:defRPr sz="3300" b="1" i="0" cap="none" baseline="0">
                <a:solidFill>
                  <a:schemeClr val="bg1"/>
                </a:solidFill>
                <a:latin typeface="Arial Nova" panose="020B0504020202020204" pitchFamily="34" charset="0"/>
                <a:cs typeface="Calibri"/>
              </a:defRPr>
            </a:lvl1pPr>
          </a:lstStyle>
          <a:p>
            <a:r>
              <a:rPr lang="en-US" dirty="0"/>
              <a:t>Thank You</a:t>
            </a:r>
          </a:p>
        </p:txBody>
      </p:sp>
      <p:sp>
        <p:nvSpPr>
          <p:cNvPr id="8" name="Text Placeholder 7">
            <a:extLst>
              <a:ext uri="{FF2B5EF4-FFF2-40B4-BE49-F238E27FC236}">
                <a16:creationId xmlns:a16="http://schemas.microsoft.com/office/drawing/2014/main" id="{08212374-8DC9-E938-8AB9-9EDA9A474C90}"/>
              </a:ext>
            </a:extLst>
          </p:cNvPr>
          <p:cNvSpPr>
            <a:spLocks noGrp="1"/>
          </p:cNvSpPr>
          <p:nvPr>
            <p:ph type="body" sz="quarter" idx="11" hasCustomPrompt="1"/>
          </p:nvPr>
        </p:nvSpPr>
        <p:spPr>
          <a:xfrm>
            <a:off x="1159328" y="1655803"/>
            <a:ext cx="6882494" cy="1555661"/>
          </a:xfrm>
          <a:prstGeom prst="rect">
            <a:avLst/>
          </a:prstGeom>
        </p:spPr>
        <p:txBody>
          <a:bodyPr lIns="0" tIns="0" rIns="0" bIns="0" anchor="t" anchorCtr="0">
            <a:noAutofit/>
          </a:bodyPr>
          <a:lstStyle>
            <a:lvl1pPr marL="0" indent="0" algn="ctr" defTabSz="457178" rtl="0" eaLnBrk="1" latinLnBrk="0" hangingPunct="1">
              <a:lnSpc>
                <a:spcPct val="95000"/>
              </a:lnSpc>
              <a:spcAft>
                <a:spcPts val="0"/>
              </a:spcAft>
              <a:buFontTx/>
              <a:buNone/>
              <a:defRPr lang="en-US" sz="2025" b="1" i="0" kern="1200" dirty="0" smtClean="0">
                <a:solidFill>
                  <a:schemeClr val="bg1"/>
                </a:solidFill>
                <a:latin typeface="Arial Nova" panose="020B0504020202020204" pitchFamily="34" charset="0"/>
                <a:ea typeface="+mn-ea"/>
                <a:cs typeface="Calibri"/>
              </a:defRPr>
            </a:lvl1pPr>
            <a:lvl2pPr marL="0" indent="0" algn="l" defTabSz="457178" rtl="0" eaLnBrk="1" latinLnBrk="0" hangingPunct="1">
              <a:lnSpc>
                <a:spcPct val="100000"/>
              </a:lnSpc>
              <a:spcAft>
                <a:spcPts val="0"/>
              </a:spcAft>
              <a:buFontTx/>
              <a:buNone/>
              <a:defRPr lang="en-US" sz="1800" kern="1200" dirty="0" smtClean="0">
                <a:solidFill>
                  <a:schemeClr val="tx1"/>
                </a:solidFill>
                <a:latin typeface="Arial"/>
                <a:ea typeface="+mn-ea"/>
                <a:cs typeface="Arial"/>
              </a:defRPr>
            </a:lvl2pPr>
            <a:lvl3pPr marL="0" indent="0" algn="l" defTabSz="457178" rtl="0" eaLnBrk="1" latinLnBrk="0" hangingPunct="1">
              <a:lnSpc>
                <a:spcPct val="100000"/>
              </a:lnSpc>
              <a:spcAft>
                <a:spcPts val="0"/>
              </a:spcAft>
              <a:buFontTx/>
              <a:buNone/>
              <a:defRPr lang="en-US" sz="1800" kern="1200" dirty="0" smtClean="0">
                <a:solidFill>
                  <a:schemeClr val="tx1"/>
                </a:solidFill>
                <a:latin typeface="Arial"/>
                <a:ea typeface="+mn-ea"/>
                <a:cs typeface="Arial"/>
              </a:defRPr>
            </a:lvl3pPr>
            <a:lvl4pPr marL="0" indent="0" algn="l" defTabSz="457178" rtl="0" eaLnBrk="1" latinLnBrk="0" hangingPunct="1">
              <a:lnSpc>
                <a:spcPct val="100000"/>
              </a:lnSpc>
              <a:spcAft>
                <a:spcPts val="0"/>
              </a:spcAft>
              <a:buFontTx/>
              <a:buNone/>
              <a:defRPr lang="en-US" sz="1800" kern="1200" dirty="0" smtClean="0">
                <a:solidFill>
                  <a:schemeClr val="tx1"/>
                </a:solidFill>
                <a:latin typeface="Arial"/>
                <a:ea typeface="+mn-ea"/>
                <a:cs typeface="Arial"/>
              </a:defRPr>
            </a:lvl4pPr>
            <a:lvl5pPr marL="0" indent="0" algn="l" defTabSz="457178" rtl="0" eaLnBrk="1" latinLnBrk="0" hangingPunct="1">
              <a:lnSpc>
                <a:spcPct val="100000"/>
              </a:lnSpc>
              <a:spcAft>
                <a:spcPts val="0"/>
              </a:spcAft>
              <a:buFontTx/>
              <a:buNone/>
              <a:defRPr lang="en-US" sz="1800" kern="1200" dirty="0">
                <a:solidFill>
                  <a:schemeClr val="tx1"/>
                </a:solidFill>
                <a:latin typeface="Arial"/>
                <a:ea typeface="+mn-ea"/>
                <a:cs typeface="Arial"/>
              </a:defRPr>
            </a:lvl5pPr>
          </a:lstStyle>
          <a:p>
            <a:pPr lvl="0"/>
            <a:r>
              <a:rPr lang="en-US" dirty="0"/>
              <a:t>For more information:</a:t>
            </a:r>
          </a:p>
        </p:txBody>
      </p:sp>
      <p:sp>
        <p:nvSpPr>
          <p:cNvPr id="3" name="TextBox 2">
            <a:extLst>
              <a:ext uri="{FF2B5EF4-FFF2-40B4-BE49-F238E27FC236}">
                <a16:creationId xmlns:a16="http://schemas.microsoft.com/office/drawing/2014/main" id="{303DBD57-E35D-87BA-5E5A-8037E3A17257}"/>
              </a:ext>
            </a:extLst>
          </p:cNvPr>
          <p:cNvSpPr txBox="1"/>
          <p:nvPr/>
        </p:nvSpPr>
        <p:spPr>
          <a:xfrm>
            <a:off x="8288867" y="119783"/>
            <a:ext cx="826075" cy="121252"/>
          </a:xfrm>
          <a:prstGeom prst="rect">
            <a:avLst/>
          </a:prstGeom>
          <a:noFill/>
        </p:spPr>
        <p:txBody>
          <a:bodyPr wrap="square" lIns="0" tIns="0" rIns="0" bIns="0" rtlCol="0" anchor="ctr" anchorCtr="0">
            <a:spAutoFit/>
          </a:bodyPr>
          <a:lstStyle/>
          <a:p>
            <a:pPr algn="ctr"/>
            <a:r>
              <a:rPr lang="en-US" sz="788" b="0" i="0" kern="0" spc="0" baseline="0" dirty="0">
                <a:solidFill>
                  <a:schemeClr val="bg1"/>
                </a:solidFill>
                <a:latin typeface="Arial Nova" panose="020B0504020202020204" pitchFamily="34" charset="0"/>
                <a:cs typeface="Arial"/>
              </a:rPr>
              <a:t>#CORNCON</a:t>
            </a:r>
          </a:p>
        </p:txBody>
      </p:sp>
      <p:sp>
        <p:nvSpPr>
          <p:cNvPr id="2" name="Rectangle 1">
            <a:extLst>
              <a:ext uri="{FF2B5EF4-FFF2-40B4-BE49-F238E27FC236}">
                <a16:creationId xmlns:a16="http://schemas.microsoft.com/office/drawing/2014/main" id="{EC68D575-F4D8-615A-96D0-4F2A3959FD89}"/>
              </a:ext>
            </a:extLst>
          </p:cNvPr>
          <p:cNvSpPr/>
          <p:nvPr userDrawn="1"/>
        </p:nvSpPr>
        <p:spPr>
          <a:xfrm>
            <a:off x="1998052" y="119815"/>
            <a:ext cx="5671039" cy="453884"/>
          </a:xfrm>
          <a:prstGeom prst="rect">
            <a:avLst/>
          </a:prstGeom>
          <a:solidFill>
            <a:srgbClr val="5B52F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 name="Rectangle 3">
            <a:extLst>
              <a:ext uri="{FF2B5EF4-FFF2-40B4-BE49-F238E27FC236}">
                <a16:creationId xmlns:a16="http://schemas.microsoft.com/office/drawing/2014/main" id="{AFD33FEC-6665-763A-8A05-3D6E6E4CC96E}"/>
              </a:ext>
            </a:extLst>
          </p:cNvPr>
          <p:cNvSpPr/>
          <p:nvPr userDrawn="1"/>
        </p:nvSpPr>
        <p:spPr>
          <a:xfrm>
            <a:off x="8288867" y="0"/>
            <a:ext cx="765012" cy="382466"/>
          </a:xfrm>
          <a:prstGeom prst="rect">
            <a:avLst/>
          </a:prstGeom>
          <a:solidFill>
            <a:srgbClr val="5B52F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 name="Rectangle 5">
            <a:extLst>
              <a:ext uri="{FF2B5EF4-FFF2-40B4-BE49-F238E27FC236}">
                <a16:creationId xmlns:a16="http://schemas.microsoft.com/office/drawing/2014/main" id="{33F6BDF6-C256-FC63-8D3D-936586851B0B}"/>
              </a:ext>
            </a:extLst>
          </p:cNvPr>
          <p:cNvSpPr/>
          <p:nvPr userDrawn="1"/>
        </p:nvSpPr>
        <p:spPr>
          <a:xfrm>
            <a:off x="7550394" y="3488349"/>
            <a:ext cx="1503485" cy="1655152"/>
          </a:xfrm>
          <a:prstGeom prst="rect">
            <a:avLst/>
          </a:prstGeom>
          <a:solidFill>
            <a:srgbClr val="5B52F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99692601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userDrawn="1">
  <p:cSld name="Title Slide - 1 speaker">
    <p:bg>
      <p:bgPr>
        <a:solidFill>
          <a:schemeClr val="bg1"/>
        </a:solidFill>
        <a:effectLst/>
      </p:bgPr>
    </p:bg>
    <p:spTree>
      <p:nvGrpSpPr>
        <p:cNvPr id="1" name=""/>
        <p:cNvGrpSpPr/>
        <p:nvPr/>
      </p:nvGrpSpPr>
      <p:grpSpPr>
        <a:xfrm>
          <a:off x="0" y="0"/>
          <a:ext cx="0" cy="0"/>
          <a:chOff x="0" y="0"/>
          <a:chExt cx="0" cy="0"/>
        </a:xfrm>
      </p:grpSpPr>
      <p:sp>
        <p:nvSpPr>
          <p:cNvPr id="8" name="Text Placeholder 7"/>
          <p:cNvSpPr>
            <a:spLocks noGrp="1"/>
          </p:cNvSpPr>
          <p:nvPr>
            <p:ph type="body" sz="quarter" idx="11" hasCustomPrompt="1"/>
          </p:nvPr>
        </p:nvSpPr>
        <p:spPr>
          <a:xfrm>
            <a:off x="487026" y="3778431"/>
            <a:ext cx="5859157" cy="357082"/>
          </a:xfrm>
          <a:prstGeom prst="rect">
            <a:avLst/>
          </a:prstGeom>
        </p:spPr>
        <p:txBody>
          <a:bodyPr lIns="0" tIns="0" rIns="0" bIns="0" anchor="ctr" anchorCtr="0">
            <a:noAutofit/>
          </a:bodyPr>
          <a:lstStyle>
            <a:lvl1pPr marL="0" indent="0" algn="l" defTabSz="457178" rtl="0" eaLnBrk="1" latinLnBrk="0" hangingPunct="1">
              <a:lnSpc>
                <a:spcPct val="95000"/>
              </a:lnSpc>
              <a:spcAft>
                <a:spcPts val="0"/>
              </a:spcAft>
              <a:buFontTx/>
              <a:buNone/>
              <a:defRPr lang="en-US" sz="1350" b="1" i="0" kern="1200" dirty="0" smtClean="0">
                <a:solidFill>
                  <a:schemeClr val="accent6">
                    <a:lumMod val="50000"/>
                  </a:schemeClr>
                </a:solidFill>
                <a:latin typeface="Arial Nova" panose="020B0504020202020204" pitchFamily="34" charset="0"/>
                <a:ea typeface="+mn-ea"/>
                <a:cs typeface="Calibri"/>
              </a:defRPr>
            </a:lvl1pPr>
            <a:lvl2pPr marL="0" indent="0" algn="l" defTabSz="457178" rtl="0" eaLnBrk="1" latinLnBrk="0" hangingPunct="1">
              <a:lnSpc>
                <a:spcPct val="100000"/>
              </a:lnSpc>
              <a:spcAft>
                <a:spcPts val="0"/>
              </a:spcAft>
              <a:buFontTx/>
              <a:buNone/>
              <a:defRPr lang="en-US" sz="1800" kern="1200" dirty="0" smtClean="0">
                <a:solidFill>
                  <a:schemeClr val="tx1"/>
                </a:solidFill>
                <a:latin typeface="Arial"/>
                <a:ea typeface="+mn-ea"/>
                <a:cs typeface="Arial"/>
              </a:defRPr>
            </a:lvl2pPr>
            <a:lvl3pPr marL="0" indent="0" algn="l" defTabSz="457178" rtl="0" eaLnBrk="1" latinLnBrk="0" hangingPunct="1">
              <a:lnSpc>
                <a:spcPct val="100000"/>
              </a:lnSpc>
              <a:spcAft>
                <a:spcPts val="0"/>
              </a:spcAft>
              <a:buFontTx/>
              <a:buNone/>
              <a:defRPr lang="en-US" sz="1800" kern="1200" dirty="0" smtClean="0">
                <a:solidFill>
                  <a:schemeClr val="tx1"/>
                </a:solidFill>
                <a:latin typeface="Arial"/>
                <a:ea typeface="+mn-ea"/>
                <a:cs typeface="Arial"/>
              </a:defRPr>
            </a:lvl3pPr>
            <a:lvl4pPr marL="0" indent="0" algn="l" defTabSz="457178" rtl="0" eaLnBrk="1" latinLnBrk="0" hangingPunct="1">
              <a:lnSpc>
                <a:spcPct val="100000"/>
              </a:lnSpc>
              <a:spcAft>
                <a:spcPts val="0"/>
              </a:spcAft>
              <a:buFontTx/>
              <a:buNone/>
              <a:defRPr lang="en-US" sz="1800" kern="1200" dirty="0" smtClean="0">
                <a:solidFill>
                  <a:schemeClr val="tx1"/>
                </a:solidFill>
                <a:latin typeface="Arial"/>
                <a:ea typeface="+mn-ea"/>
                <a:cs typeface="Arial"/>
              </a:defRPr>
            </a:lvl4pPr>
            <a:lvl5pPr marL="0" indent="0" algn="l" defTabSz="457178" rtl="0" eaLnBrk="1" latinLnBrk="0" hangingPunct="1">
              <a:lnSpc>
                <a:spcPct val="100000"/>
              </a:lnSpc>
              <a:spcAft>
                <a:spcPts val="0"/>
              </a:spcAft>
              <a:buFontTx/>
              <a:buNone/>
              <a:defRPr lang="en-US" sz="1800" kern="1200" dirty="0">
                <a:solidFill>
                  <a:schemeClr val="tx1"/>
                </a:solidFill>
                <a:latin typeface="Arial"/>
                <a:ea typeface="+mn-ea"/>
                <a:cs typeface="Arial"/>
              </a:defRPr>
            </a:lvl5pPr>
          </a:lstStyle>
          <a:p>
            <a:pPr lvl="0"/>
            <a:r>
              <a:rPr lang="en-US" dirty="0"/>
              <a:t>Speaker Name</a:t>
            </a:r>
          </a:p>
        </p:txBody>
      </p:sp>
      <p:sp>
        <p:nvSpPr>
          <p:cNvPr id="12" name="Title 1"/>
          <p:cNvSpPr>
            <a:spLocks noGrp="1"/>
          </p:cNvSpPr>
          <p:nvPr>
            <p:ph type="ctrTitle" hasCustomPrompt="1"/>
          </p:nvPr>
        </p:nvSpPr>
        <p:spPr>
          <a:xfrm>
            <a:off x="471407" y="2031232"/>
            <a:ext cx="5286296" cy="1645019"/>
          </a:xfrm>
        </p:spPr>
        <p:txBody>
          <a:bodyPr anchor="t" anchorCtr="0">
            <a:normAutofit/>
          </a:bodyPr>
          <a:lstStyle>
            <a:lvl1pPr algn="l">
              <a:lnSpc>
                <a:spcPct val="95000"/>
              </a:lnSpc>
              <a:defRPr sz="2550" b="1" i="0" cap="none" baseline="0">
                <a:solidFill>
                  <a:schemeClr val="accent6">
                    <a:lumMod val="50000"/>
                  </a:schemeClr>
                </a:solidFill>
                <a:latin typeface="Arial Nova" panose="020B0504020202020204" pitchFamily="34" charset="0"/>
                <a:cs typeface="Calibri"/>
              </a:defRPr>
            </a:lvl1pPr>
          </a:lstStyle>
          <a:p>
            <a:r>
              <a:rPr lang="en-US" dirty="0"/>
              <a:t>Session Title: Arial 34 pt. Initial Caps, Up To Four Lines In Length</a:t>
            </a:r>
          </a:p>
        </p:txBody>
      </p:sp>
      <p:sp>
        <p:nvSpPr>
          <p:cNvPr id="3" name="Text Placeholder 2"/>
          <p:cNvSpPr>
            <a:spLocks noGrp="1"/>
          </p:cNvSpPr>
          <p:nvPr>
            <p:ph type="body" sz="quarter" idx="13" hasCustomPrompt="1"/>
          </p:nvPr>
        </p:nvSpPr>
        <p:spPr>
          <a:xfrm>
            <a:off x="479571" y="4173393"/>
            <a:ext cx="7688229" cy="649816"/>
          </a:xfrm>
          <a:prstGeom prst="rect">
            <a:avLst/>
          </a:prstGeom>
        </p:spPr>
        <p:txBody>
          <a:bodyPr lIns="0" tIns="0" rIns="0" bIns="0">
            <a:normAutofit/>
          </a:bodyPr>
          <a:lstStyle>
            <a:lvl1pPr marL="0" indent="0" algn="l">
              <a:lnSpc>
                <a:spcPct val="100000"/>
              </a:lnSpc>
              <a:spcBef>
                <a:spcPts val="0"/>
              </a:spcBef>
              <a:spcAft>
                <a:spcPts val="0"/>
              </a:spcAft>
              <a:buFontTx/>
              <a:buNone/>
              <a:defRPr sz="1275" b="0" i="0" baseline="0">
                <a:solidFill>
                  <a:schemeClr val="accent6">
                    <a:lumMod val="50000"/>
                  </a:schemeClr>
                </a:solidFill>
              </a:defRPr>
            </a:lvl1pPr>
            <a:lvl2pPr indent="0" algn="ctr">
              <a:lnSpc>
                <a:spcPct val="100000"/>
              </a:lnSpc>
              <a:spcBef>
                <a:spcPts val="0"/>
              </a:spcBef>
              <a:spcAft>
                <a:spcPts val="0"/>
              </a:spcAft>
              <a:buFontTx/>
              <a:buNone/>
              <a:defRPr sz="1400" b="0" i="0" baseline="0">
                <a:solidFill>
                  <a:schemeClr val="tx1"/>
                </a:solidFill>
              </a:defRPr>
            </a:lvl2pPr>
            <a:lvl3pPr indent="0" algn="ctr">
              <a:lnSpc>
                <a:spcPct val="100000"/>
              </a:lnSpc>
              <a:spcBef>
                <a:spcPts val="0"/>
              </a:spcBef>
              <a:spcAft>
                <a:spcPts val="0"/>
              </a:spcAft>
              <a:buFontTx/>
              <a:buNone/>
              <a:defRPr sz="1400" b="0" i="0" baseline="0">
                <a:solidFill>
                  <a:schemeClr val="tx1"/>
                </a:solidFill>
              </a:defRPr>
            </a:lvl3pPr>
            <a:lvl4pPr indent="0" algn="ctr">
              <a:lnSpc>
                <a:spcPct val="100000"/>
              </a:lnSpc>
              <a:spcBef>
                <a:spcPts val="0"/>
              </a:spcBef>
              <a:spcAft>
                <a:spcPts val="0"/>
              </a:spcAft>
              <a:buFontTx/>
              <a:buNone/>
              <a:defRPr sz="1400" b="0" i="0" baseline="0">
                <a:solidFill>
                  <a:schemeClr val="tx1"/>
                </a:solidFill>
              </a:defRPr>
            </a:lvl4pPr>
            <a:lvl5pPr indent="0" algn="ctr">
              <a:lnSpc>
                <a:spcPct val="100000"/>
              </a:lnSpc>
              <a:spcBef>
                <a:spcPts val="0"/>
              </a:spcBef>
              <a:spcAft>
                <a:spcPts val="0"/>
              </a:spcAft>
              <a:buFontTx/>
              <a:buNone/>
              <a:defRPr sz="1400" b="0" i="0" baseline="0">
                <a:solidFill>
                  <a:schemeClr val="tx1"/>
                </a:solidFill>
              </a:defRPr>
            </a:lvl5pPr>
          </a:lstStyle>
          <a:p>
            <a:pPr lvl="0"/>
            <a:r>
              <a:rPr lang="en-US" dirty="0"/>
              <a:t>Speaker Title</a:t>
            </a:r>
            <a:br>
              <a:rPr lang="en-US" dirty="0"/>
            </a:br>
            <a:r>
              <a:rPr lang="en-US" dirty="0"/>
              <a:t>Company/Organization</a:t>
            </a:r>
            <a:br>
              <a:rPr lang="en-US" dirty="0"/>
            </a:br>
            <a:r>
              <a:rPr lang="en-US" dirty="0"/>
              <a:t>LinkedIn URL</a:t>
            </a:r>
          </a:p>
        </p:txBody>
      </p:sp>
      <p:pic>
        <p:nvPicPr>
          <p:cNvPr id="14" name="Picture 13">
            <a:extLst>
              <a:ext uri="{FF2B5EF4-FFF2-40B4-BE49-F238E27FC236}">
                <a16:creationId xmlns:a16="http://schemas.microsoft.com/office/drawing/2014/main" id="{27A3FDBF-8F14-61EA-D2D0-60E956074A78}"/>
              </a:ext>
            </a:extLst>
          </p:cNvPr>
          <p:cNvPicPr>
            <a:picLocks noChangeAspect="1"/>
          </p:cNvPicPr>
          <p:nvPr userDrawn="1"/>
        </p:nvPicPr>
        <p:blipFill>
          <a:blip r:embed="rId2"/>
          <a:srcRect r="52291" b="8453"/>
          <a:stretch>
            <a:fillRect/>
          </a:stretch>
        </p:blipFill>
        <p:spPr>
          <a:xfrm>
            <a:off x="6042243" y="618067"/>
            <a:ext cx="2781071" cy="3406298"/>
          </a:xfrm>
          <a:prstGeom prst="rect">
            <a:avLst/>
          </a:prstGeom>
        </p:spPr>
      </p:pic>
      <p:sp>
        <p:nvSpPr>
          <p:cNvPr id="15" name="Rounded Rectangle 14">
            <a:extLst>
              <a:ext uri="{FF2B5EF4-FFF2-40B4-BE49-F238E27FC236}">
                <a16:creationId xmlns:a16="http://schemas.microsoft.com/office/drawing/2014/main" id="{20BF3298-D444-8F81-3B9C-3BEEFB67FC90}"/>
              </a:ext>
            </a:extLst>
          </p:cNvPr>
          <p:cNvSpPr/>
          <p:nvPr userDrawn="1"/>
        </p:nvSpPr>
        <p:spPr>
          <a:xfrm>
            <a:off x="262467" y="134550"/>
            <a:ext cx="8574620" cy="4913383"/>
          </a:xfrm>
          <a:prstGeom prst="roundRect">
            <a:avLst/>
          </a:prstGeom>
          <a:noFill/>
          <a:ln w="38100">
            <a:solidFill>
              <a:schemeClr val="accent6">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102844139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pPr>
              <a:defRPr/>
            </a:pPr>
            <a:r>
              <a:rPr lang="en-US" dirty="0" err="1"/>
              <a:t>RWoerner</a:t>
            </a:r>
            <a:r>
              <a:rPr lang="en-US" dirty="0"/>
              <a:t> - 2018</a:t>
            </a:r>
          </a:p>
        </p:txBody>
      </p:sp>
      <p:sp>
        <p:nvSpPr>
          <p:cNvPr id="5" name="Footer Placeholder 4"/>
          <p:cNvSpPr>
            <a:spLocks noGrp="1"/>
          </p:cNvSpPr>
          <p:nvPr>
            <p:ph type="ftr" sz="quarter" idx="11"/>
          </p:nvPr>
        </p:nvSpPr>
        <p:spPr/>
        <p:txBody>
          <a:bodyPr/>
          <a:lstStyle>
            <a:lvl1pPr>
              <a:defRPr/>
            </a:lvl1pPr>
          </a:lstStyle>
          <a:p>
            <a:pPr>
              <a:defRPr/>
            </a:pPr>
            <a:r>
              <a:rPr lang="en-US"/>
              <a:t>@secure360</a:t>
            </a:r>
          </a:p>
        </p:txBody>
      </p:sp>
      <p:sp>
        <p:nvSpPr>
          <p:cNvPr id="6" name="Slide Number Placeholder 5"/>
          <p:cNvSpPr>
            <a:spLocks noGrp="1"/>
          </p:cNvSpPr>
          <p:nvPr>
            <p:ph type="sldNum" sz="quarter" idx="12"/>
          </p:nvPr>
        </p:nvSpPr>
        <p:spPr/>
        <p:txBody>
          <a:bodyPr/>
          <a:lstStyle>
            <a:lvl1pPr>
              <a:defRPr/>
            </a:lvl1pPr>
          </a:lstStyle>
          <a:p>
            <a:pPr>
              <a:defRPr/>
            </a:pPr>
            <a:fld id="{4E462B0B-1E7D-4888-B92E-FFFEEB7EFBFC}" type="slidenum">
              <a:rPr lang="en-US"/>
              <a:pPr>
                <a:defRPr/>
              </a:pPr>
              <a:t>‹#›</a:t>
            </a:fld>
            <a:endParaRPr lang="en-US"/>
          </a:p>
        </p:txBody>
      </p:sp>
    </p:spTree>
    <p:extLst>
      <p:ext uri="{BB962C8B-B14F-4D97-AF65-F5344CB8AC3E}">
        <p14:creationId xmlns:p14="http://schemas.microsoft.com/office/powerpoint/2010/main" val="22115232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2 line headline w/ 2 columns">
    <p:spTree>
      <p:nvGrpSpPr>
        <p:cNvPr id="1" name=""/>
        <p:cNvGrpSpPr/>
        <p:nvPr/>
      </p:nvGrpSpPr>
      <p:grpSpPr>
        <a:xfrm>
          <a:off x="0" y="0"/>
          <a:ext cx="0" cy="0"/>
          <a:chOff x="0" y="0"/>
          <a:chExt cx="0" cy="0"/>
        </a:xfrm>
      </p:grpSpPr>
      <p:sp>
        <p:nvSpPr>
          <p:cNvPr id="12" name="Slide Number Placeholder 5">
            <a:extLst>
              <a:ext uri="{FF2B5EF4-FFF2-40B4-BE49-F238E27FC236}">
                <a16:creationId xmlns:a16="http://schemas.microsoft.com/office/drawing/2014/main" id="{65E82497-B063-B949-8D8F-AFCDE9CF57AE}"/>
              </a:ext>
            </a:extLst>
          </p:cNvPr>
          <p:cNvSpPr txBox="1">
            <a:spLocks/>
          </p:cNvSpPr>
          <p:nvPr userDrawn="1"/>
        </p:nvSpPr>
        <p:spPr>
          <a:xfrm>
            <a:off x="146691" y="4765273"/>
            <a:ext cx="2133600" cy="273844"/>
          </a:xfrm>
          <a:prstGeom prst="rect">
            <a:avLst/>
          </a:prstGeom>
        </p:spPr>
        <p:txBody>
          <a:bodyPr vert="horz" lIns="91440" tIns="45720" rIns="91440" bIns="45720" rtlCol="0" anchor="ctr"/>
          <a:lstStyle>
            <a:defPPr>
              <a:defRPr lang="en-US"/>
            </a:defPPr>
            <a:lvl1pPr marL="0" algn="l" defTabSz="457200" rtl="0" eaLnBrk="1" latinLnBrk="0" hangingPunct="1">
              <a:defRPr sz="700" b="0" i="0" kern="1200">
                <a:solidFill>
                  <a:srgbClr val="737373"/>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p>
        </p:txBody>
      </p:sp>
      <p:sp>
        <p:nvSpPr>
          <p:cNvPr id="3" name="Text Placeholder 2"/>
          <p:cNvSpPr>
            <a:spLocks noGrp="1"/>
          </p:cNvSpPr>
          <p:nvPr>
            <p:ph type="body" idx="1"/>
          </p:nvPr>
        </p:nvSpPr>
        <p:spPr>
          <a:xfrm>
            <a:off x="511085" y="1448287"/>
            <a:ext cx="3536677" cy="479822"/>
          </a:xfrm>
          <a:prstGeom prst="rect">
            <a:avLst/>
          </a:prstGeom>
        </p:spPr>
        <p:txBody>
          <a:bodyPr anchor="b">
            <a:noAutofit/>
          </a:bodyPr>
          <a:lstStyle>
            <a:lvl1pPr marL="0" indent="0">
              <a:lnSpc>
                <a:spcPct val="90000"/>
              </a:lnSpc>
              <a:buNone/>
              <a:defRPr sz="2000" b="1">
                <a:solidFill>
                  <a:srgbClr val="595959"/>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511086" y="2032356"/>
            <a:ext cx="3536676" cy="2595917"/>
          </a:xfrm>
          <a:prstGeom prst="rect">
            <a:avLst/>
          </a:prstGeom>
        </p:spPr>
        <p:txBody>
          <a:bodyPr/>
          <a:lstStyle>
            <a:lvl1pPr>
              <a:defRPr sz="1800">
                <a:solidFill>
                  <a:srgbClr val="595959"/>
                </a:solidFill>
              </a:defRPr>
            </a:lvl1pPr>
            <a:lvl2pPr>
              <a:defRPr sz="1600">
                <a:solidFill>
                  <a:srgbClr val="595959"/>
                </a:solidFill>
              </a:defRPr>
            </a:lvl2pPr>
            <a:lvl3pPr>
              <a:defRPr sz="1600">
                <a:solidFill>
                  <a:srgbClr val="595959"/>
                </a:solidFill>
              </a:defRPr>
            </a:lvl3pPr>
            <a:lvl4pPr>
              <a:defRPr sz="1400">
                <a:solidFill>
                  <a:srgbClr val="595959"/>
                </a:solidFill>
              </a:defRPr>
            </a:lvl4pPr>
            <a:lvl5pPr>
              <a:defRPr sz="1200">
                <a:solidFill>
                  <a:srgbClr val="595959"/>
                </a:solidFil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Text Placeholder 2"/>
          <p:cNvSpPr>
            <a:spLocks noGrp="1"/>
          </p:cNvSpPr>
          <p:nvPr>
            <p:ph type="body" idx="11"/>
          </p:nvPr>
        </p:nvSpPr>
        <p:spPr>
          <a:xfrm>
            <a:off x="4377442" y="1448287"/>
            <a:ext cx="3536677" cy="479822"/>
          </a:xfrm>
          <a:prstGeom prst="rect">
            <a:avLst/>
          </a:prstGeom>
        </p:spPr>
        <p:txBody>
          <a:bodyPr anchor="b">
            <a:noAutofit/>
          </a:bodyPr>
          <a:lstStyle>
            <a:lvl1pPr marL="0" indent="0">
              <a:lnSpc>
                <a:spcPct val="90000"/>
              </a:lnSpc>
              <a:buNone/>
              <a:defRPr sz="2000" b="1">
                <a:solidFill>
                  <a:srgbClr val="595959"/>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6" name="Content Placeholder 3"/>
          <p:cNvSpPr>
            <a:spLocks noGrp="1"/>
          </p:cNvSpPr>
          <p:nvPr>
            <p:ph sz="half" idx="12"/>
          </p:nvPr>
        </p:nvSpPr>
        <p:spPr>
          <a:xfrm>
            <a:off x="4377443" y="2032357"/>
            <a:ext cx="3536676" cy="2595916"/>
          </a:xfrm>
          <a:prstGeom prst="rect">
            <a:avLst/>
          </a:prstGeom>
        </p:spPr>
        <p:txBody>
          <a:bodyPr/>
          <a:lstStyle>
            <a:lvl1pPr>
              <a:defRPr sz="1800">
                <a:solidFill>
                  <a:srgbClr val="595959"/>
                </a:solidFill>
              </a:defRPr>
            </a:lvl1pPr>
            <a:lvl2pPr>
              <a:defRPr sz="1600">
                <a:solidFill>
                  <a:srgbClr val="595959"/>
                </a:solidFill>
              </a:defRPr>
            </a:lvl2pPr>
            <a:lvl3pPr>
              <a:defRPr sz="1600">
                <a:solidFill>
                  <a:srgbClr val="595959"/>
                </a:solidFill>
              </a:defRPr>
            </a:lvl3pPr>
            <a:lvl4pPr>
              <a:defRPr sz="1400">
                <a:solidFill>
                  <a:srgbClr val="595959"/>
                </a:solidFill>
              </a:defRPr>
            </a:lvl4pPr>
            <a:lvl5pPr>
              <a:defRPr sz="1200">
                <a:solidFill>
                  <a:srgbClr val="595959"/>
                </a:solidFil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itle 1"/>
          <p:cNvSpPr>
            <a:spLocks noGrp="1"/>
          </p:cNvSpPr>
          <p:nvPr>
            <p:ph type="ctrTitle" hasCustomPrompt="1"/>
          </p:nvPr>
        </p:nvSpPr>
        <p:spPr>
          <a:xfrm>
            <a:off x="502950" y="292020"/>
            <a:ext cx="6467941" cy="1066249"/>
          </a:xfrm>
          <a:prstGeom prst="rect">
            <a:avLst/>
          </a:prstGeom>
        </p:spPr>
        <p:txBody>
          <a:bodyPr anchor="ctr">
            <a:noAutofit/>
          </a:bodyPr>
          <a:lstStyle>
            <a:lvl1pPr algn="l">
              <a:lnSpc>
                <a:spcPct val="100000"/>
              </a:lnSpc>
              <a:defRPr sz="2600" b="1" i="0" baseline="0">
                <a:solidFill>
                  <a:srgbClr val="6F4B9F"/>
                </a:solidFill>
                <a:latin typeface="Arial"/>
                <a:cs typeface="Arial"/>
              </a:defRPr>
            </a:lvl1pPr>
          </a:lstStyle>
          <a:p>
            <a:r>
              <a:rPr lang="en-US" dirty="0"/>
              <a:t>Click to add two line headline</a:t>
            </a:r>
          </a:p>
        </p:txBody>
      </p:sp>
      <p:sp>
        <p:nvSpPr>
          <p:cNvPr id="9" name="Slide Number Placeholder 5">
            <a:extLst>
              <a:ext uri="{FF2B5EF4-FFF2-40B4-BE49-F238E27FC236}">
                <a16:creationId xmlns:a16="http://schemas.microsoft.com/office/drawing/2014/main" id="{B546E7CC-9FCA-48BA-BC73-96983DE48863}"/>
              </a:ext>
            </a:extLst>
          </p:cNvPr>
          <p:cNvSpPr>
            <a:spLocks noGrp="1"/>
          </p:cNvSpPr>
          <p:nvPr>
            <p:ph type="sldNum" sz="quarter" idx="4"/>
          </p:nvPr>
        </p:nvSpPr>
        <p:spPr>
          <a:xfrm>
            <a:off x="292894" y="4612522"/>
            <a:ext cx="2133600" cy="273844"/>
          </a:xfrm>
          <a:prstGeom prst="rect">
            <a:avLst/>
          </a:prstGeom>
        </p:spPr>
        <p:txBody>
          <a:bodyPr vert="horz" lIns="91440" tIns="45720" rIns="91440" bIns="45720" rtlCol="0" anchor="ctr"/>
          <a:lstStyle>
            <a:lvl1pPr algn="l">
              <a:defRPr sz="700" b="0" i="0">
                <a:solidFill>
                  <a:srgbClr val="737373"/>
                </a:solidFill>
                <a:latin typeface="Arial"/>
                <a:cs typeface="Arial"/>
              </a:defRPr>
            </a:lvl1pPr>
          </a:lstStyle>
          <a:p>
            <a:fld id="{C3BAF96E-5AE4-B540-892B-E575CD08398C}" type="slidenum">
              <a:rPr lang="en-US" smtClean="0"/>
              <a:pPr/>
              <a:t>‹#›</a:t>
            </a:fld>
            <a:endParaRPr lang="en-US" dirty="0"/>
          </a:p>
        </p:txBody>
      </p:sp>
      <p:sp>
        <p:nvSpPr>
          <p:cNvPr id="13" name="Rectangle 12">
            <a:extLst>
              <a:ext uri="{FF2B5EF4-FFF2-40B4-BE49-F238E27FC236}">
                <a16:creationId xmlns:a16="http://schemas.microsoft.com/office/drawing/2014/main" id="{A49D4E64-FF37-4065-90A0-65B13FF57B04}"/>
              </a:ext>
            </a:extLst>
          </p:cNvPr>
          <p:cNvSpPr/>
          <p:nvPr userDrawn="1"/>
        </p:nvSpPr>
        <p:spPr>
          <a:xfrm>
            <a:off x="0" y="4979254"/>
            <a:ext cx="9143999" cy="164246"/>
          </a:xfrm>
          <a:prstGeom prst="rect">
            <a:avLst/>
          </a:prstGeom>
          <a:solidFill>
            <a:srgbClr val="6F4B9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040F44A-162D-489A-A1C8-4D41E7125A1A}"/>
              </a:ext>
            </a:extLst>
          </p:cNvPr>
          <p:cNvSpPr/>
          <p:nvPr userDrawn="1"/>
        </p:nvSpPr>
        <p:spPr>
          <a:xfrm>
            <a:off x="292894" y="4897131"/>
            <a:ext cx="2919032" cy="164246"/>
          </a:xfrm>
          <a:prstGeom prst="rect">
            <a:avLst/>
          </a:prstGeom>
          <a:solidFill>
            <a:schemeClr val="accent6"/>
          </a:solidFill>
          <a:ln>
            <a:noFill/>
          </a:ln>
          <a:effectLst>
            <a:outerShdw blurRad="40000" dist="23000" dir="5400000" rotWithShape="0">
              <a:srgbClr val="000000">
                <a:alpha val="1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C9EE73BF-6E16-1890-A035-5325A6B7D689}"/>
              </a:ext>
            </a:extLst>
          </p:cNvPr>
          <p:cNvSpPr txBox="1"/>
          <p:nvPr userDrawn="1"/>
        </p:nvSpPr>
        <p:spPr>
          <a:xfrm>
            <a:off x="7582610" y="4732755"/>
            <a:ext cx="1457450" cy="200055"/>
          </a:xfrm>
          <a:prstGeom prst="rect">
            <a:avLst/>
          </a:prstGeom>
          <a:noFill/>
        </p:spPr>
        <p:txBody>
          <a:bodyPr wrap="none" rtlCol="0">
            <a:spAutoFit/>
          </a:bodyPr>
          <a:lstStyle/>
          <a:p>
            <a:r>
              <a:rPr lang="en-US" sz="700" i="1" dirty="0">
                <a:latin typeface="Arial" panose="020B0604020202020204" pitchFamily="34" charset="0"/>
                <a:cs typeface="Arial" panose="020B0604020202020204" pitchFamily="34" charset="0"/>
              </a:rPr>
              <a:t>Ron Woerner – September2025</a:t>
            </a:r>
          </a:p>
        </p:txBody>
      </p:sp>
    </p:spTree>
    <p:extLst>
      <p:ext uri="{BB962C8B-B14F-4D97-AF65-F5344CB8AC3E}">
        <p14:creationId xmlns:p14="http://schemas.microsoft.com/office/powerpoint/2010/main" val="132983476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r>
              <a:rPr lang="en-US" dirty="0" err="1"/>
              <a:t>RWoerner</a:t>
            </a:r>
            <a:r>
              <a:rPr lang="en-US" dirty="0"/>
              <a:t> - 2018</a:t>
            </a:r>
          </a:p>
        </p:txBody>
      </p:sp>
      <p:sp>
        <p:nvSpPr>
          <p:cNvPr id="5" name="Footer Placeholder 4"/>
          <p:cNvSpPr>
            <a:spLocks noGrp="1"/>
          </p:cNvSpPr>
          <p:nvPr>
            <p:ph type="ftr" sz="quarter" idx="11"/>
          </p:nvPr>
        </p:nvSpPr>
        <p:spPr/>
        <p:txBody>
          <a:bodyPr/>
          <a:lstStyle>
            <a:lvl1pPr>
              <a:defRPr/>
            </a:lvl1pPr>
          </a:lstStyle>
          <a:p>
            <a:pPr>
              <a:defRPr/>
            </a:pPr>
            <a:r>
              <a:rPr lang="en-US"/>
              <a:t>@secure360</a:t>
            </a:r>
          </a:p>
        </p:txBody>
      </p:sp>
      <p:sp>
        <p:nvSpPr>
          <p:cNvPr id="6" name="Slide Number Placeholder 5"/>
          <p:cNvSpPr>
            <a:spLocks noGrp="1"/>
          </p:cNvSpPr>
          <p:nvPr>
            <p:ph type="sldNum" sz="quarter" idx="12"/>
          </p:nvPr>
        </p:nvSpPr>
        <p:spPr/>
        <p:txBody>
          <a:bodyPr/>
          <a:lstStyle>
            <a:lvl1pPr>
              <a:defRPr/>
            </a:lvl1pPr>
          </a:lstStyle>
          <a:p>
            <a:pPr>
              <a:defRPr/>
            </a:pPr>
            <a:fld id="{A0835E11-2316-45E7-9C0C-C67DC8F9A547}" type="slidenum">
              <a:rPr lang="en-US"/>
              <a:pPr>
                <a:defRPr/>
              </a:pPr>
              <a:t>‹#›</a:t>
            </a:fld>
            <a:endParaRPr lang="en-US"/>
          </a:p>
        </p:txBody>
      </p:sp>
    </p:spTree>
    <p:extLst>
      <p:ext uri="{BB962C8B-B14F-4D97-AF65-F5344CB8AC3E}">
        <p14:creationId xmlns:p14="http://schemas.microsoft.com/office/powerpoint/2010/main" val="351299511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a:defRPr/>
            </a:pPr>
            <a:r>
              <a:rPr lang="en-US" dirty="0" err="1"/>
              <a:t>RWoerner</a:t>
            </a:r>
            <a:r>
              <a:rPr lang="en-US" dirty="0"/>
              <a:t> - 2018</a:t>
            </a:r>
          </a:p>
        </p:txBody>
      </p:sp>
      <p:sp>
        <p:nvSpPr>
          <p:cNvPr id="5" name="Footer Placeholder 4"/>
          <p:cNvSpPr>
            <a:spLocks noGrp="1"/>
          </p:cNvSpPr>
          <p:nvPr>
            <p:ph type="ftr" sz="quarter" idx="11"/>
          </p:nvPr>
        </p:nvSpPr>
        <p:spPr/>
        <p:txBody>
          <a:bodyPr/>
          <a:lstStyle>
            <a:lvl1pPr>
              <a:defRPr/>
            </a:lvl1pPr>
          </a:lstStyle>
          <a:p>
            <a:pPr>
              <a:defRPr/>
            </a:pPr>
            <a:r>
              <a:rPr lang="en-US"/>
              <a:t>@secure360</a:t>
            </a:r>
          </a:p>
        </p:txBody>
      </p:sp>
      <p:sp>
        <p:nvSpPr>
          <p:cNvPr id="6" name="Slide Number Placeholder 5"/>
          <p:cNvSpPr>
            <a:spLocks noGrp="1"/>
          </p:cNvSpPr>
          <p:nvPr>
            <p:ph type="sldNum" sz="quarter" idx="12"/>
          </p:nvPr>
        </p:nvSpPr>
        <p:spPr/>
        <p:txBody>
          <a:bodyPr/>
          <a:lstStyle>
            <a:lvl1pPr>
              <a:defRPr/>
            </a:lvl1pPr>
          </a:lstStyle>
          <a:p>
            <a:pPr>
              <a:defRPr/>
            </a:pPr>
            <a:fld id="{36612E0C-BF24-41FB-9552-B9C52EB12794}" type="slidenum">
              <a:rPr lang="en-US"/>
              <a:pPr>
                <a:defRPr/>
              </a:pPr>
              <a:t>‹#›</a:t>
            </a:fld>
            <a:endParaRPr lang="en-US"/>
          </a:p>
        </p:txBody>
      </p:sp>
    </p:spTree>
    <p:extLst>
      <p:ext uri="{BB962C8B-B14F-4D97-AF65-F5344CB8AC3E}">
        <p14:creationId xmlns:p14="http://schemas.microsoft.com/office/powerpoint/2010/main" val="346574317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pPr>
              <a:defRPr/>
            </a:pPr>
            <a:r>
              <a:rPr lang="en-US" dirty="0" err="1"/>
              <a:t>RWoerner</a:t>
            </a:r>
            <a:r>
              <a:rPr lang="en-US" dirty="0"/>
              <a:t> - 2018</a:t>
            </a:r>
          </a:p>
        </p:txBody>
      </p:sp>
      <p:sp>
        <p:nvSpPr>
          <p:cNvPr id="6" name="Footer Placeholder 4"/>
          <p:cNvSpPr>
            <a:spLocks noGrp="1"/>
          </p:cNvSpPr>
          <p:nvPr>
            <p:ph type="ftr" sz="quarter" idx="11"/>
          </p:nvPr>
        </p:nvSpPr>
        <p:spPr/>
        <p:txBody>
          <a:bodyPr/>
          <a:lstStyle>
            <a:lvl1pPr>
              <a:defRPr/>
            </a:lvl1pPr>
          </a:lstStyle>
          <a:p>
            <a:pPr>
              <a:defRPr/>
            </a:pPr>
            <a:r>
              <a:rPr lang="en-US"/>
              <a:t>@secure360</a:t>
            </a:r>
          </a:p>
        </p:txBody>
      </p:sp>
      <p:sp>
        <p:nvSpPr>
          <p:cNvPr id="7" name="Slide Number Placeholder 5"/>
          <p:cNvSpPr>
            <a:spLocks noGrp="1"/>
          </p:cNvSpPr>
          <p:nvPr>
            <p:ph type="sldNum" sz="quarter" idx="12"/>
          </p:nvPr>
        </p:nvSpPr>
        <p:spPr/>
        <p:txBody>
          <a:bodyPr/>
          <a:lstStyle>
            <a:lvl1pPr>
              <a:defRPr/>
            </a:lvl1pPr>
          </a:lstStyle>
          <a:p>
            <a:pPr>
              <a:defRPr/>
            </a:pPr>
            <a:fld id="{DB79A3A3-5127-4FE0-97C0-26168A4C2EB3}" type="slidenum">
              <a:rPr lang="en-US"/>
              <a:pPr>
                <a:defRPr/>
              </a:pPr>
              <a:t>‹#›</a:t>
            </a:fld>
            <a:endParaRPr lang="en-US"/>
          </a:p>
        </p:txBody>
      </p:sp>
    </p:spTree>
    <p:extLst>
      <p:ext uri="{BB962C8B-B14F-4D97-AF65-F5344CB8AC3E}">
        <p14:creationId xmlns:p14="http://schemas.microsoft.com/office/powerpoint/2010/main" val="379596098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pPr>
              <a:defRPr/>
            </a:pPr>
            <a:r>
              <a:rPr lang="en-US" dirty="0" err="1"/>
              <a:t>RWoerner</a:t>
            </a:r>
            <a:r>
              <a:rPr lang="en-US" dirty="0"/>
              <a:t> - 2018</a:t>
            </a:r>
          </a:p>
        </p:txBody>
      </p:sp>
      <p:sp>
        <p:nvSpPr>
          <p:cNvPr id="8" name="Footer Placeholder 4"/>
          <p:cNvSpPr>
            <a:spLocks noGrp="1"/>
          </p:cNvSpPr>
          <p:nvPr>
            <p:ph type="ftr" sz="quarter" idx="11"/>
          </p:nvPr>
        </p:nvSpPr>
        <p:spPr/>
        <p:txBody>
          <a:bodyPr/>
          <a:lstStyle>
            <a:lvl1pPr>
              <a:defRPr/>
            </a:lvl1pPr>
          </a:lstStyle>
          <a:p>
            <a:pPr>
              <a:defRPr/>
            </a:pPr>
            <a:r>
              <a:rPr lang="en-US"/>
              <a:t>@secure360</a:t>
            </a:r>
          </a:p>
        </p:txBody>
      </p:sp>
      <p:sp>
        <p:nvSpPr>
          <p:cNvPr id="9" name="Slide Number Placeholder 5"/>
          <p:cNvSpPr>
            <a:spLocks noGrp="1"/>
          </p:cNvSpPr>
          <p:nvPr>
            <p:ph type="sldNum" sz="quarter" idx="12"/>
          </p:nvPr>
        </p:nvSpPr>
        <p:spPr/>
        <p:txBody>
          <a:bodyPr/>
          <a:lstStyle>
            <a:lvl1pPr>
              <a:defRPr/>
            </a:lvl1pPr>
          </a:lstStyle>
          <a:p>
            <a:pPr>
              <a:defRPr/>
            </a:pPr>
            <a:fld id="{560574AE-079B-4401-91FE-89A0068C56B8}" type="slidenum">
              <a:rPr lang="en-US"/>
              <a:pPr>
                <a:defRPr/>
              </a:pPr>
              <a:t>‹#›</a:t>
            </a:fld>
            <a:endParaRPr lang="en-US"/>
          </a:p>
        </p:txBody>
      </p:sp>
    </p:spTree>
    <p:extLst>
      <p:ext uri="{BB962C8B-B14F-4D97-AF65-F5344CB8AC3E}">
        <p14:creationId xmlns:p14="http://schemas.microsoft.com/office/powerpoint/2010/main" val="13497850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r>
              <a:rPr lang="en-US" dirty="0" err="1"/>
              <a:t>RWoerner</a:t>
            </a:r>
            <a:r>
              <a:rPr lang="en-US" dirty="0"/>
              <a:t> - 2018</a:t>
            </a:r>
          </a:p>
        </p:txBody>
      </p:sp>
      <p:sp>
        <p:nvSpPr>
          <p:cNvPr id="4" name="Footer Placeholder 4"/>
          <p:cNvSpPr>
            <a:spLocks noGrp="1"/>
          </p:cNvSpPr>
          <p:nvPr>
            <p:ph type="ftr" sz="quarter" idx="11"/>
          </p:nvPr>
        </p:nvSpPr>
        <p:spPr/>
        <p:txBody>
          <a:bodyPr/>
          <a:lstStyle>
            <a:lvl1pPr>
              <a:defRPr/>
            </a:lvl1pPr>
          </a:lstStyle>
          <a:p>
            <a:pPr>
              <a:defRPr/>
            </a:pPr>
            <a:r>
              <a:rPr lang="en-US"/>
              <a:t>@secure360</a:t>
            </a:r>
          </a:p>
        </p:txBody>
      </p:sp>
      <p:sp>
        <p:nvSpPr>
          <p:cNvPr id="5" name="Slide Number Placeholder 5"/>
          <p:cNvSpPr>
            <a:spLocks noGrp="1"/>
          </p:cNvSpPr>
          <p:nvPr>
            <p:ph type="sldNum" sz="quarter" idx="12"/>
          </p:nvPr>
        </p:nvSpPr>
        <p:spPr/>
        <p:txBody>
          <a:bodyPr/>
          <a:lstStyle>
            <a:lvl1pPr>
              <a:defRPr/>
            </a:lvl1pPr>
          </a:lstStyle>
          <a:p>
            <a:pPr>
              <a:defRPr/>
            </a:pPr>
            <a:fld id="{231CE870-85AE-4597-82D0-8797E9CD1643}" type="slidenum">
              <a:rPr lang="en-US"/>
              <a:pPr>
                <a:defRPr/>
              </a:pPr>
              <a:t>‹#›</a:t>
            </a:fld>
            <a:endParaRPr lang="en-US"/>
          </a:p>
        </p:txBody>
      </p:sp>
    </p:spTree>
    <p:extLst>
      <p:ext uri="{BB962C8B-B14F-4D97-AF65-F5344CB8AC3E}">
        <p14:creationId xmlns:p14="http://schemas.microsoft.com/office/powerpoint/2010/main" val="375339755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r>
              <a:rPr lang="en-US" dirty="0" err="1"/>
              <a:t>RWoerner</a:t>
            </a:r>
            <a:r>
              <a:rPr lang="en-US" dirty="0"/>
              <a:t> - 2018</a:t>
            </a:r>
          </a:p>
        </p:txBody>
      </p:sp>
      <p:sp>
        <p:nvSpPr>
          <p:cNvPr id="3" name="Footer Placeholder 4"/>
          <p:cNvSpPr>
            <a:spLocks noGrp="1"/>
          </p:cNvSpPr>
          <p:nvPr>
            <p:ph type="ftr" sz="quarter" idx="11"/>
          </p:nvPr>
        </p:nvSpPr>
        <p:spPr/>
        <p:txBody>
          <a:bodyPr/>
          <a:lstStyle>
            <a:lvl1pPr>
              <a:defRPr/>
            </a:lvl1pPr>
          </a:lstStyle>
          <a:p>
            <a:pPr>
              <a:defRPr/>
            </a:pPr>
            <a:r>
              <a:rPr lang="en-US"/>
              <a:t>@secure360</a:t>
            </a:r>
          </a:p>
        </p:txBody>
      </p:sp>
      <p:sp>
        <p:nvSpPr>
          <p:cNvPr id="4" name="Slide Number Placeholder 5"/>
          <p:cNvSpPr>
            <a:spLocks noGrp="1"/>
          </p:cNvSpPr>
          <p:nvPr>
            <p:ph type="sldNum" sz="quarter" idx="12"/>
          </p:nvPr>
        </p:nvSpPr>
        <p:spPr/>
        <p:txBody>
          <a:bodyPr/>
          <a:lstStyle>
            <a:lvl1pPr>
              <a:defRPr/>
            </a:lvl1pPr>
          </a:lstStyle>
          <a:p>
            <a:pPr>
              <a:defRPr/>
            </a:pPr>
            <a:fld id="{B3E95B83-C898-46E5-B429-8BDE9C387FEC}" type="slidenum">
              <a:rPr lang="en-US"/>
              <a:pPr>
                <a:defRPr/>
              </a:pPr>
              <a:t>‹#›</a:t>
            </a:fld>
            <a:endParaRPr lang="en-US"/>
          </a:p>
        </p:txBody>
      </p:sp>
    </p:spTree>
    <p:extLst>
      <p:ext uri="{BB962C8B-B14F-4D97-AF65-F5344CB8AC3E}">
        <p14:creationId xmlns:p14="http://schemas.microsoft.com/office/powerpoint/2010/main" val="356729092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9"/>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r>
              <a:rPr lang="en-US" dirty="0" err="1"/>
              <a:t>RWoerner</a:t>
            </a:r>
            <a:r>
              <a:rPr lang="en-US" dirty="0"/>
              <a:t> - 2018</a:t>
            </a:r>
          </a:p>
        </p:txBody>
      </p:sp>
      <p:sp>
        <p:nvSpPr>
          <p:cNvPr id="6" name="Footer Placeholder 4"/>
          <p:cNvSpPr>
            <a:spLocks noGrp="1"/>
          </p:cNvSpPr>
          <p:nvPr>
            <p:ph type="ftr" sz="quarter" idx="11"/>
          </p:nvPr>
        </p:nvSpPr>
        <p:spPr/>
        <p:txBody>
          <a:bodyPr/>
          <a:lstStyle>
            <a:lvl1pPr>
              <a:defRPr/>
            </a:lvl1pPr>
          </a:lstStyle>
          <a:p>
            <a:pPr>
              <a:defRPr/>
            </a:pPr>
            <a:r>
              <a:rPr lang="en-US"/>
              <a:t>@secure360</a:t>
            </a:r>
          </a:p>
        </p:txBody>
      </p:sp>
      <p:sp>
        <p:nvSpPr>
          <p:cNvPr id="7" name="Slide Number Placeholder 5"/>
          <p:cNvSpPr>
            <a:spLocks noGrp="1"/>
          </p:cNvSpPr>
          <p:nvPr>
            <p:ph type="sldNum" sz="quarter" idx="12"/>
          </p:nvPr>
        </p:nvSpPr>
        <p:spPr/>
        <p:txBody>
          <a:bodyPr/>
          <a:lstStyle>
            <a:lvl1pPr>
              <a:defRPr/>
            </a:lvl1pPr>
          </a:lstStyle>
          <a:p>
            <a:pPr>
              <a:defRPr/>
            </a:pPr>
            <a:fld id="{562AC519-1569-41B9-87BF-A31523CC2B8C}" type="slidenum">
              <a:rPr lang="en-US"/>
              <a:pPr>
                <a:defRPr/>
              </a:pPr>
              <a:t>‹#›</a:t>
            </a:fld>
            <a:endParaRPr lang="en-US"/>
          </a:p>
        </p:txBody>
      </p:sp>
    </p:spTree>
    <p:extLst>
      <p:ext uri="{BB962C8B-B14F-4D97-AF65-F5344CB8AC3E}">
        <p14:creationId xmlns:p14="http://schemas.microsoft.com/office/powerpoint/2010/main" val="324155643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rtlCol="0">
            <a:normAutofit/>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r>
              <a:rPr lang="en-US" dirty="0" err="1"/>
              <a:t>RWoerner</a:t>
            </a:r>
            <a:r>
              <a:rPr lang="en-US" dirty="0"/>
              <a:t> - 2018</a:t>
            </a:r>
          </a:p>
        </p:txBody>
      </p:sp>
      <p:sp>
        <p:nvSpPr>
          <p:cNvPr id="6" name="Footer Placeholder 4"/>
          <p:cNvSpPr>
            <a:spLocks noGrp="1"/>
          </p:cNvSpPr>
          <p:nvPr>
            <p:ph type="ftr" sz="quarter" idx="11"/>
          </p:nvPr>
        </p:nvSpPr>
        <p:spPr/>
        <p:txBody>
          <a:bodyPr/>
          <a:lstStyle>
            <a:lvl1pPr>
              <a:defRPr/>
            </a:lvl1pPr>
          </a:lstStyle>
          <a:p>
            <a:pPr>
              <a:defRPr/>
            </a:pPr>
            <a:r>
              <a:rPr lang="en-US"/>
              <a:t>@secure360</a:t>
            </a:r>
          </a:p>
        </p:txBody>
      </p:sp>
      <p:sp>
        <p:nvSpPr>
          <p:cNvPr id="7" name="Slide Number Placeholder 5"/>
          <p:cNvSpPr>
            <a:spLocks noGrp="1"/>
          </p:cNvSpPr>
          <p:nvPr>
            <p:ph type="sldNum" sz="quarter" idx="12"/>
          </p:nvPr>
        </p:nvSpPr>
        <p:spPr/>
        <p:txBody>
          <a:bodyPr/>
          <a:lstStyle>
            <a:lvl1pPr>
              <a:defRPr/>
            </a:lvl1pPr>
          </a:lstStyle>
          <a:p>
            <a:pPr>
              <a:defRPr/>
            </a:pPr>
            <a:fld id="{B03AE15B-30CC-4F84-8469-34AF29431ECC}" type="slidenum">
              <a:rPr lang="en-US"/>
              <a:pPr>
                <a:defRPr/>
              </a:pPr>
              <a:t>‹#›</a:t>
            </a:fld>
            <a:endParaRPr lang="en-US"/>
          </a:p>
        </p:txBody>
      </p:sp>
    </p:spTree>
    <p:extLst>
      <p:ext uri="{BB962C8B-B14F-4D97-AF65-F5344CB8AC3E}">
        <p14:creationId xmlns:p14="http://schemas.microsoft.com/office/powerpoint/2010/main" val="394482349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r>
              <a:rPr lang="en-US" dirty="0" err="1"/>
              <a:t>RWoerner</a:t>
            </a:r>
            <a:r>
              <a:rPr lang="en-US" dirty="0"/>
              <a:t> - 2018</a:t>
            </a:r>
          </a:p>
        </p:txBody>
      </p:sp>
      <p:sp>
        <p:nvSpPr>
          <p:cNvPr id="5" name="Footer Placeholder 4"/>
          <p:cNvSpPr>
            <a:spLocks noGrp="1"/>
          </p:cNvSpPr>
          <p:nvPr>
            <p:ph type="ftr" sz="quarter" idx="11"/>
          </p:nvPr>
        </p:nvSpPr>
        <p:spPr/>
        <p:txBody>
          <a:bodyPr/>
          <a:lstStyle>
            <a:lvl1pPr>
              <a:defRPr/>
            </a:lvl1pPr>
          </a:lstStyle>
          <a:p>
            <a:pPr>
              <a:defRPr/>
            </a:pPr>
            <a:r>
              <a:rPr lang="en-US"/>
              <a:t>@secure360</a:t>
            </a:r>
          </a:p>
        </p:txBody>
      </p:sp>
      <p:sp>
        <p:nvSpPr>
          <p:cNvPr id="6" name="Slide Number Placeholder 5"/>
          <p:cNvSpPr>
            <a:spLocks noGrp="1"/>
          </p:cNvSpPr>
          <p:nvPr>
            <p:ph type="sldNum" sz="quarter" idx="12"/>
          </p:nvPr>
        </p:nvSpPr>
        <p:spPr/>
        <p:txBody>
          <a:bodyPr/>
          <a:lstStyle>
            <a:lvl1pPr>
              <a:defRPr/>
            </a:lvl1pPr>
          </a:lstStyle>
          <a:p>
            <a:pPr>
              <a:defRPr/>
            </a:pPr>
            <a:fld id="{D09FF1C6-5259-4335-85B7-DB84A90011BB}" type="slidenum">
              <a:rPr lang="en-US"/>
              <a:pPr>
                <a:defRPr/>
              </a:pPr>
              <a:t>‹#›</a:t>
            </a:fld>
            <a:endParaRPr lang="en-US"/>
          </a:p>
        </p:txBody>
      </p:sp>
    </p:spTree>
    <p:extLst>
      <p:ext uri="{BB962C8B-B14F-4D97-AF65-F5344CB8AC3E}">
        <p14:creationId xmlns:p14="http://schemas.microsoft.com/office/powerpoint/2010/main" val="78060755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80"/>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80"/>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r>
              <a:rPr lang="en-US" dirty="0" err="1"/>
              <a:t>RWoerner</a:t>
            </a:r>
            <a:r>
              <a:rPr lang="en-US" dirty="0"/>
              <a:t> - 2018</a:t>
            </a:r>
          </a:p>
        </p:txBody>
      </p:sp>
      <p:sp>
        <p:nvSpPr>
          <p:cNvPr id="5" name="Footer Placeholder 4"/>
          <p:cNvSpPr>
            <a:spLocks noGrp="1"/>
          </p:cNvSpPr>
          <p:nvPr>
            <p:ph type="ftr" sz="quarter" idx="11"/>
          </p:nvPr>
        </p:nvSpPr>
        <p:spPr/>
        <p:txBody>
          <a:bodyPr/>
          <a:lstStyle>
            <a:lvl1pPr>
              <a:defRPr/>
            </a:lvl1pPr>
          </a:lstStyle>
          <a:p>
            <a:pPr>
              <a:defRPr/>
            </a:pPr>
            <a:r>
              <a:rPr lang="en-US"/>
              <a:t>@secure360</a:t>
            </a:r>
          </a:p>
        </p:txBody>
      </p:sp>
      <p:sp>
        <p:nvSpPr>
          <p:cNvPr id="6" name="Slide Number Placeholder 5"/>
          <p:cNvSpPr>
            <a:spLocks noGrp="1"/>
          </p:cNvSpPr>
          <p:nvPr>
            <p:ph type="sldNum" sz="quarter" idx="12"/>
          </p:nvPr>
        </p:nvSpPr>
        <p:spPr/>
        <p:txBody>
          <a:bodyPr/>
          <a:lstStyle>
            <a:lvl1pPr>
              <a:defRPr/>
            </a:lvl1pPr>
          </a:lstStyle>
          <a:p>
            <a:pPr>
              <a:defRPr/>
            </a:pPr>
            <a:fld id="{0A51476C-0B36-4553-A306-ECEBF68BF2FD}" type="slidenum">
              <a:rPr lang="en-US"/>
              <a:pPr>
                <a:defRPr/>
              </a:pPr>
              <a:t>‹#›</a:t>
            </a:fld>
            <a:endParaRPr lang="en-US"/>
          </a:p>
        </p:txBody>
      </p:sp>
    </p:spTree>
    <p:extLst>
      <p:ext uri="{BB962C8B-B14F-4D97-AF65-F5344CB8AC3E}">
        <p14:creationId xmlns:p14="http://schemas.microsoft.com/office/powerpoint/2010/main" val="9571959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2 line headline w/ picture and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502950" y="1358908"/>
            <a:ext cx="4584730" cy="3058971"/>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5263279" y="1358908"/>
            <a:ext cx="2400499" cy="3058971"/>
          </a:xfrm>
          <a:prstGeom prst="rect">
            <a:avLst/>
          </a:prstGeom>
        </p:spPr>
        <p:txBody>
          <a:bodyPr/>
          <a:lstStyle>
            <a:lvl1pPr marL="0" indent="0">
              <a:buNone/>
              <a:defRPr sz="1400">
                <a:solidFill>
                  <a:srgbClr val="595959"/>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9" name="Title 1"/>
          <p:cNvSpPr>
            <a:spLocks noGrp="1"/>
          </p:cNvSpPr>
          <p:nvPr>
            <p:ph type="ctrTitle" hasCustomPrompt="1"/>
          </p:nvPr>
        </p:nvSpPr>
        <p:spPr>
          <a:xfrm>
            <a:off x="502950" y="292020"/>
            <a:ext cx="6467941" cy="1066249"/>
          </a:xfrm>
          <a:prstGeom prst="rect">
            <a:avLst/>
          </a:prstGeom>
        </p:spPr>
        <p:txBody>
          <a:bodyPr anchor="ctr">
            <a:noAutofit/>
          </a:bodyPr>
          <a:lstStyle>
            <a:lvl1pPr algn="l">
              <a:lnSpc>
                <a:spcPct val="100000"/>
              </a:lnSpc>
              <a:defRPr sz="2600" b="1" i="0" baseline="0">
                <a:solidFill>
                  <a:srgbClr val="6F4B9F"/>
                </a:solidFill>
                <a:latin typeface="Arial"/>
                <a:cs typeface="Arial"/>
              </a:defRPr>
            </a:lvl1pPr>
          </a:lstStyle>
          <a:p>
            <a:r>
              <a:rPr lang="en-US" dirty="0"/>
              <a:t>Click to add two line headline</a:t>
            </a:r>
          </a:p>
        </p:txBody>
      </p:sp>
      <p:sp>
        <p:nvSpPr>
          <p:cNvPr id="8" name="Slide Number Placeholder 5">
            <a:extLst>
              <a:ext uri="{FF2B5EF4-FFF2-40B4-BE49-F238E27FC236}">
                <a16:creationId xmlns:a16="http://schemas.microsoft.com/office/drawing/2014/main" id="{285CF75F-984B-4D56-8FFE-D3A5D707FE68}"/>
              </a:ext>
            </a:extLst>
          </p:cNvPr>
          <p:cNvSpPr>
            <a:spLocks noGrp="1"/>
          </p:cNvSpPr>
          <p:nvPr>
            <p:ph type="sldNum" sz="quarter" idx="4"/>
          </p:nvPr>
        </p:nvSpPr>
        <p:spPr>
          <a:xfrm>
            <a:off x="292894" y="4612522"/>
            <a:ext cx="2133600" cy="273844"/>
          </a:xfrm>
          <a:prstGeom prst="rect">
            <a:avLst/>
          </a:prstGeom>
        </p:spPr>
        <p:txBody>
          <a:bodyPr vert="horz" lIns="91440" tIns="45720" rIns="91440" bIns="45720" rtlCol="0" anchor="ctr"/>
          <a:lstStyle>
            <a:lvl1pPr algn="l">
              <a:defRPr sz="700" b="0" i="0">
                <a:solidFill>
                  <a:srgbClr val="737373"/>
                </a:solidFill>
                <a:latin typeface="Arial"/>
                <a:cs typeface="Arial"/>
              </a:defRPr>
            </a:lvl1pPr>
          </a:lstStyle>
          <a:p>
            <a:fld id="{C3BAF96E-5AE4-B540-892B-E575CD08398C}" type="slidenum">
              <a:rPr lang="en-US" smtClean="0"/>
              <a:pPr/>
              <a:t>‹#›</a:t>
            </a:fld>
            <a:endParaRPr lang="en-US" dirty="0"/>
          </a:p>
        </p:txBody>
      </p:sp>
      <p:sp>
        <p:nvSpPr>
          <p:cNvPr id="10" name="Rectangle 9">
            <a:extLst>
              <a:ext uri="{FF2B5EF4-FFF2-40B4-BE49-F238E27FC236}">
                <a16:creationId xmlns:a16="http://schemas.microsoft.com/office/drawing/2014/main" id="{FCD3ED3E-FA4E-4001-ACA4-3299B6965265}"/>
              </a:ext>
            </a:extLst>
          </p:cNvPr>
          <p:cNvSpPr/>
          <p:nvPr userDrawn="1"/>
        </p:nvSpPr>
        <p:spPr>
          <a:xfrm>
            <a:off x="0" y="4979254"/>
            <a:ext cx="9143999" cy="164246"/>
          </a:xfrm>
          <a:prstGeom prst="rect">
            <a:avLst/>
          </a:prstGeom>
          <a:solidFill>
            <a:srgbClr val="6F4B9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8392968-0C0D-4B6F-A994-2E54F6F3F65F}"/>
              </a:ext>
            </a:extLst>
          </p:cNvPr>
          <p:cNvSpPr/>
          <p:nvPr userDrawn="1"/>
        </p:nvSpPr>
        <p:spPr>
          <a:xfrm>
            <a:off x="292894" y="4897131"/>
            <a:ext cx="2919032" cy="164246"/>
          </a:xfrm>
          <a:prstGeom prst="rect">
            <a:avLst/>
          </a:prstGeom>
          <a:solidFill>
            <a:schemeClr val="accent6"/>
          </a:solidFill>
          <a:ln>
            <a:noFill/>
          </a:ln>
          <a:effectLst>
            <a:outerShdw blurRad="40000" dist="23000" dir="5400000" rotWithShape="0">
              <a:srgbClr val="000000">
                <a:alpha val="1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1FECB756-FF96-B079-6345-BE9956105D20}"/>
              </a:ext>
            </a:extLst>
          </p:cNvPr>
          <p:cNvSpPr txBox="1"/>
          <p:nvPr userDrawn="1"/>
        </p:nvSpPr>
        <p:spPr>
          <a:xfrm>
            <a:off x="7582610" y="4732755"/>
            <a:ext cx="1457450" cy="200055"/>
          </a:xfrm>
          <a:prstGeom prst="rect">
            <a:avLst/>
          </a:prstGeom>
          <a:noFill/>
        </p:spPr>
        <p:txBody>
          <a:bodyPr wrap="none" rtlCol="0">
            <a:spAutoFit/>
          </a:bodyPr>
          <a:lstStyle/>
          <a:p>
            <a:r>
              <a:rPr lang="en-US" sz="700" i="1" dirty="0">
                <a:latin typeface="Arial" panose="020B0604020202020204" pitchFamily="34" charset="0"/>
                <a:cs typeface="Arial" panose="020B0604020202020204" pitchFamily="34" charset="0"/>
              </a:rPr>
              <a:t>Ron Woerner – September2025</a:t>
            </a:r>
          </a:p>
        </p:txBody>
      </p:sp>
    </p:spTree>
    <p:extLst>
      <p:ext uri="{BB962C8B-B14F-4D97-AF65-F5344CB8AC3E}">
        <p14:creationId xmlns:p14="http://schemas.microsoft.com/office/powerpoint/2010/main" val="41371884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1 column headline w/ 1 column">
    <p:spTree>
      <p:nvGrpSpPr>
        <p:cNvPr id="1" name=""/>
        <p:cNvGrpSpPr/>
        <p:nvPr/>
      </p:nvGrpSpPr>
      <p:grpSpPr>
        <a:xfrm>
          <a:off x="0" y="0"/>
          <a:ext cx="0" cy="0"/>
          <a:chOff x="0" y="0"/>
          <a:chExt cx="0" cy="0"/>
        </a:xfrm>
      </p:grpSpPr>
      <p:sp>
        <p:nvSpPr>
          <p:cNvPr id="9" name="Content Placeholder 2"/>
          <p:cNvSpPr>
            <a:spLocks noGrp="1"/>
          </p:cNvSpPr>
          <p:nvPr>
            <p:ph idx="1"/>
          </p:nvPr>
        </p:nvSpPr>
        <p:spPr>
          <a:xfrm>
            <a:off x="514710" y="1387606"/>
            <a:ext cx="7160825" cy="3051280"/>
          </a:xfrm>
          <a:prstGeom prst="rect">
            <a:avLst/>
          </a:prstGeom>
        </p:spPr>
        <p:txBody>
          <a:bodyPr/>
          <a:lstStyle>
            <a:lvl1pPr>
              <a:defRPr sz="2400">
                <a:solidFill>
                  <a:srgbClr val="595959"/>
                </a:solidFill>
              </a:defRPr>
            </a:lvl1pPr>
            <a:lvl2pPr>
              <a:defRPr sz="2100">
                <a:solidFill>
                  <a:srgbClr val="595959"/>
                </a:solidFill>
              </a:defRPr>
            </a:lvl2pPr>
            <a:lvl3pPr>
              <a:defRPr sz="1800">
                <a:solidFill>
                  <a:srgbClr val="595959"/>
                </a:solidFill>
              </a:defRPr>
            </a:lvl3pPr>
            <a:lvl4pPr>
              <a:defRPr sz="1500">
                <a:solidFill>
                  <a:srgbClr val="595959"/>
                </a:solidFill>
              </a:defRPr>
            </a:lvl4pPr>
            <a:lvl5pPr>
              <a:defRPr>
                <a:solidFill>
                  <a:srgbClr val="595959"/>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7" name="Title 1"/>
          <p:cNvSpPr>
            <a:spLocks noGrp="1"/>
          </p:cNvSpPr>
          <p:nvPr>
            <p:ph type="ctrTitle" hasCustomPrompt="1"/>
          </p:nvPr>
        </p:nvSpPr>
        <p:spPr>
          <a:xfrm>
            <a:off x="502950" y="493917"/>
            <a:ext cx="6467941" cy="670318"/>
          </a:xfrm>
          <a:prstGeom prst="rect">
            <a:avLst/>
          </a:prstGeom>
        </p:spPr>
        <p:txBody>
          <a:bodyPr anchor="ctr">
            <a:noAutofit/>
          </a:bodyPr>
          <a:lstStyle>
            <a:lvl1pPr algn="l">
              <a:lnSpc>
                <a:spcPct val="100000"/>
              </a:lnSpc>
              <a:defRPr sz="2600" b="1" i="0" baseline="0">
                <a:solidFill>
                  <a:srgbClr val="6F4B9F"/>
                </a:solidFill>
                <a:latin typeface="Arial"/>
                <a:cs typeface="Arial"/>
              </a:defRPr>
            </a:lvl1pPr>
          </a:lstStyle>
          <a:p>
            <a:r>
              <a:rPr lang="en-US" dirty="0"/>
              <a:t>Click to add one line headline</a:t>
            </a:r>
          </a:p>
        </p:txBody>
      </p:sp>
      <p:sp>
        <p:nvSpPr>
          <p:cNvPr id="6" name="Slide Number Placeholder 5">
            <a:extLst>
              <a:ext uri="{FF2B5EF4-FFF2-40B4-BE49-F238E27FC236}">
                <a16:creationId xmlns:a16="http://schemas.microsoft.com/office/drawing/2014/main" id="{B58F0D08-D4AC-4502-963A-B144A59769B8}"/>
              </a:ext>
            </a:extLst>
          </p:cNvPr>
          <p:cNvSpPr>
            <a:spLocks noGrp="1"/>
          </p:cNvSpPr>
          <p:nvPr>
            <p:ph type="sldNum" sz="quarter" idx="4"/>
          </p:nvPr>
        </p:nvSpPr>
        <p:spPr>
          <a:xfrm>
            <a:off x="292894" y="4612522"/>
            <a:ext cx="2133600" cy="273844"/>
          </a:xfrm>
          <a:prstGeom prst="rect">
            <a:avLst/>
          </a:prstGeom>
        </p:spPr>
        <p:txBody>
          <a:bodyPr vert="horz" lIns="91440" tIns="45720" rIns="91440" bIns="45720" rtlCol="0" anchor="ctr"/>
          <a:lstStyle>
            <a:lvl1pPr algn="l">
              <a:defRPr sz="700" b="0" i="0">
                <a:solidFill>
                  <a:srgbClr val="737373"/>
                </a:solidFill>
                <a:latin typeface="Arial"/>
                <a:cs typeface="Arial"/>
              </a:defRPr>
            </a:lvl1pPr>
          </a:lstStyle>
          <a:p>
            <a:fld id="{C3BAF96E-5AE4-B540-892B-E575CD08398C}" type="slidenum">
              <a:rPr lang="en-US" smtClean="0"/>
              <a:pPr/>
              <a:t>‹#›</a:t>
            </a:fld>
            <a:endParaRPr lang="en-US" dirty="0"/>
          </a:p>
        </p:txBody>
      </p:sp>
      <p:sp>
        <p:nvSpPr>
          <p:cNvPr id="10" name="Rectangle 9">
            <a:extLst>
              <a:ext uri="{FF2B5EF4-FFF2-40B4-BE49-F238E27FC236}">
                <a16:creationId xmlns:a16="http://schemas.microsoft.com/office/drawing/2014/main" id="{D450F45C-9115-461A-B8F2-58CCBD617DB4}"/>
              </a:ext>
            </a:extLst>
          </p:cNvPr>
          <p:cNvSpPr/>
          <p:nvPr userDrawn="1"/>
        </p:nvSpPr>
        <p:spPr>
          <a:xfrm>
            <a:off x="0" y="4979254"/>
            <a:ext cx="9143999" cy="164246"/>
          </a:xfrm>
          <a:prstGeom prst="rect">
            <a:avLst/>
          </a:prstGeom>
          <a:solidFill>
            <a:srgbClr val="6F4B9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EE9D482-0810-46E6-8090-397C0FE6BFEA}"/>
              </a:ext>
            </a:extLst>
          </p:cNvPr>
          <p:cNvSpPr/>
          <p:nvPr userDrawn="1"/>
        </p:nvSpPr>
        <p:spPr>
          <a:xfrm>
            <a:off x="292894" y="4897131"/>
            <a:ext cx="2919032" cy="164246"/>
          </a:xfrm>
          <a:prstGeom prst="rect">
            <a:avLst/>
          </a:prstGeom>
          <a:solidFill>
            <a:schemeClr val="accent6"/>
          </a:solidFill>
          <a:ln>
            <a:noFill/>
          </a:ln>
          <a:effectLst>
            <a:outerShdw blurRad="40000" dist="23000" dir="5400000" rotWithShape="0">
              <a:srgbClr val="000000">
                <a:alpha val="1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A1E1F0CC-33F3-474D-B007-4FEFF3CD9D21}"/>
              </a:ext>
            </a:extLst>
          </p:cNvPr>
          <p:cNvSpPr txBox="1"/>
          <p:nvPr userDrawn="1"/>
        </p:nvSpPr>
        <p:spPr>
          <a:xfrm>
            <a:off x="7582610" y="4732755"/>
            <a:ext cx="1457450" cy="200055"/>
          </a:xfrm>
          <a:prstGeom prst="rect">
            <a:avLst/>
          </a:prstGeom>
          <a:noFill/>
        </p:spPr>
        <p:txBody>
          <a:bodyPr wrap="none" rtlCol="0">
            <a:spAutoFit/>
          </a:bodyPr>
          <a:lstStyle/>
          <a:p>
            <a:r>
              <a:rPr lang="en-US" sz="700" i="1" dirty="0">
                <a:latin typeface="Arial" panose="020B0604020202020204" pitchFamily="34" charset="0"/>
                <a:cs typeface="Arial" panose="020B0604020202020204" pitchFamily="34" charset="0"/>
              </a:rPr>
              <a:t>Ron Woerner – September2025</a:t>
            </a:r>
          </a:p>
        </p:txBody>
      </p:sp>
    </p:spTree>
    <p:extLst>
      <p:ext uri="{BB962C8B-B14F-4D97-AF65-F5344CB8AC3E}">
        <p14:creationId xmlns:p14="http://schemas.microsoft.com/office/powerpoint/2010/main" val="42775867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1 line headline w/ 2 columns">
    <p:spTree>
      <p:nvGrpSpPr>
        <p:cNvPr id="1" name=""/>
        <p:cNvGrpSpPr/>
        <p:nvPr/>
      </p:nvGrpSpPr>
      <p:grpSpPr>
        <a:xfrm>
          <a:off x="0" y="0"/>
          <a:ext cx="0" cy="0"/>
          <a:chOff x="0" y="0"/>
          <a:chExt cx="0" cy="0"/>
        </a:xfrm>
      </p:grpSpPr>
      <p:sp>
        <p:nvSpPr>
          <p:cNvPr id="11" name="Text Placeholder 2"/>
          <p:cNvSpPr>
            <a:spLocks noGrp="1"/>
          </p:cNvSpPr>
          <p:nvPr>
            <p:ph type="body" idx="1"/>
          </p:nvPr>
        </p:nvSpPr>
        <p:spPr>
          <a:xfrm>
            <a:off x="511084" y="1448287"/>
            <a:ext cx="3536677" cy="479822"/>
          </a:xfrm>
          <a:prstGeom prst="rect">
            <a:avLst/>
          </a:prstGeom>
        </p:spPr>
        <p:txBody>
          <a:bodyPr anchor="b">
            <a:noAutofit/>
          </a:bodyPr>
          <a:lstStyle>
            <a:lvl1pPr marL="0" indent="0">
              <a:lnSpc>
                <a:spcPct val="90000"/>
              </a:lnSpc>
              <a:buNone/>
              <a:defRPr sz="2000" b="1">
                <a:solidFill>
                  <a:srgbClr val="595959"/>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2" name="Content Placeholder 3"/>
          <p:cNvSpPr>
            <a:spLocks noGrp="1"/>
          </p:cNvSpPr>
          <p:nvPr>
            <p:ph sz="half" idx="2"/>
          </p:nvPr>
        </p:nvSpPr>
        <p:spPr>
          <a:xfrm>
            <a:off x="511085" y="2032356"/>
            <a:ext cx="3536676" cy="2595917"/>
          </a:xfrm>
          <a:prstGeom prst="rect">
            <a:avLst/>
          </a:prstGeom>
        </p:spPr>
        <p:txBody>
          <a:bodyPr/>
          <a:lstStyle>
            <a:lvl1pPr>
              <a:defRPr sz="1800">
                <a:solidFill>
                  <a:srgbClr val="595959"/>
                </a:solidFill>
              </a:defRPr>
            </a:lvl1pPr>
            <a:lvl2pPr>
              <a:defRPr sz="1600">
                <a:solidFill>
                  <a:srgbClr val="595959"/>
                </a:solidFill>
              </a:defRPr>
            </a:lvl2pPr>
            <a:lvl3pPr>
              <a:defRPr sz="1600">
                <a:solidFill>
                  <a:srgbClr val="595959"/>
                </a:solidFill>
              </a:defRPr>
            </a:lvl3pPr>
            <a:lvl4pPr>
              <a:defRPr sz="1400">
                <a:solidFill>
                  <a:srgbClr val="595959"/>
                </a:solidFill>
              </a:defRPr>
            </a:lvl4pPr>
            <a:lvl5pPr>
              <a:defRPr sz="1200">
                <a:solidFill>
                  <a:srgbClr val="595959"/>
                </a:solidFil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3"/>
          <p:cNvSpPr>
            <a:spLocks noGrp="1"/>
          </p:cNvSpPr>
          <p:nvPr>
            <p:ph sz="half" idx="12"/>
          </p:nvPr>
        </p:nvSpPr>
        <p:spPr>
          <a:xfrm>
            <a:off x="4377442" y="2032357"/>
            <a:ext cx="3536676" cy="2595916"/>
          </a:xfrm>
          <a:prstGeom prst="rect">
            <a:avLst/>
          </a:prstGeom>
        </p:spPr>
        <p:txBody>
          <a:bodyPr/>
          <a:lstStyle>
            <a:lvl1pPr>
              <a:defRPr sz="1800">
                <a:solidFill>
                  <a:srgbClr val="595959"/>
                </a:solidFill>
              </a:defRPr>
            </a:lvl1pPr>
            <a:lvl2pPr>
              <a:defRPr sz="1600">
                <a:solidFill>
                  <a:srgbClr val="595959"/>
                </a:solidFill>
              </a:defRPr>
            </a:lvl2pPr>
            <a:lvl3pPr>
              <a:defRPr sz="1600">
                <a:solidFill>
                  <a:srgbClr val="595959"/>
                </a:solidFill>
              </a:defRPr>
            </a:lvl3pPr>
            <a:lvl4pPr>
              <a:defRPr sz="1400">
                <a:solidFill>
                  <a:srgbClr val="595959"/>
                </a:solidFill>
              </a:defRPr>
            </a:lvl4pPr>
            <a:lvl5pPr>
              <a:defRPr sz="1200">
                <a:solidFill>
                  <a:srgbClr val="595959"/>
                </a:solidFil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 Placeholder 2"/>
          <p:cNvSpPr>
            <a:spLocks noGrp="1"/>
          </p:cNvSpPr>
          <p:nvPr>
            <p:ph type="body" idx="13"/>
          </p:nvPr>
        </p:nvSpPr>
        <p:spPr>
          <a:xfrm>
            <a:off x="4377441" y="1448287"/>
            <a:ext cx="3536677" cy="479822"/>
          </a:xfrm>
          <a:prstGeom prst="rect">
            <a:avLst/>
          </a:prstGeom>
        </p:spPr>
        <p:txBody>
          <a:bodyPr anchor="b">
            <a:noAutofit/>
          </a:bodyPr>
          <a:lstStyle>
            <a:lvl1pPr marL="0" indent="0">
              <a:lnSpc>
                <a:spcPct val="90000"/>
              </a:lnSpc>
              <a:buNone/>
              <a:defRPr sz="2000" b="1">
                <a:solidFill>
                  <a:srgbClr val="595959"/>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0" name="Title 1"/>
          <p:cNvSpPr>
            <a:spLocks noGrp="1"/>
          </p:cNvSpPr>
          <p:nvPr>
            <p:ph type="ctrTitle" hasCustomPrompt="1"/>
          </p:nvPr>
        </p:nvSpPr>
        <p:spPr>
          <a:xfrm>
            <a:off x="502950" y="493917"/>
            <a:ext cx="6467941" cy="670318"/>
          </a:xfrm>
          <a:prstGeom prst="rect">
            <a:avLst/>
          </a:prstGeom>
        </p:spPr>
        <p:txBody>
          <a:bodyPr anchor="ctr">
            <a:noAutofit/>
          </a:bodyPr>
          <a:lstStyle>
            <a:lvl1pPr algn="l">
              <a:lnSpc>
                <a:spcPct val="100000"/>
              </a:lnSpc>
              <a:defRPr sz="2600" b="1" i="0" baseline="0">
                <a:solidFill>
                  <a:srgbClr val="6F4B9F"/>
                </a:solidFill>
                <a:latin typeface="Arial"/>
                <a:cs typeface="Arial"/>
              </a:defRPr>
            </a:lvl1pPr>
          </a:lstStyle>
          <a:p>
            <a:r>
              <a:rPr lang="en-US" dirty="0"/>
              <a:t>Click to add one line headline</a:t>
            </a:r>
          </a:p>
        </p:txBody>
      </p:sp>
      <p:sp>
        <p:nvSpPr>
          <p:cNvPr id="13" name="Slide Number Placeholder 5">
            <a:extLst>
              <a:ext uri="{FF2B5EF4-FFF2-40B4-BE49-F238E27FC236}">
                <a16:creationId xmlns:a16="http://schemas.microsoft.com/office/drawing/2014/main" id="{2EB62666-71DE-4E67-B2A4-723787C7C1AC}"/>
              </a:ext>
            </a:extLst>
          </p:cNvPr>
          <p:cNvSpPr>
            <a:spLocks noGrp="1"/>
          </p:cNvSpPr>
          <p:nvPr>
            <p:ph type="sldNum" sz="quarter" idx="4"/>
          </p:nvPr>
        </p:nvSpPr>
        <p:spPr>
          <a:xfrm>
            <a:off x="292894" y="4612522"/>
            <a:ext cx="2133600" cy="273844"/>
          </a:xfrm>
          <a:prstGeom prst="rect">
            <a:avLst/>
          </a:prstGeom>
        </p:spPr>
        <p:txBody>
          <a:bodyPr vert="horz" lIns="91440" tIns="45720" rIns="91440" bIns="45720" rtlCol="0" anchor="ctr"/>
          <a:lstStyle>
            <a:lvl1pPr algn="l">
              <a:defRPr sz="700" b="0" i="0">
                <a:solidFill>
                  <a:srgbClr val="737373"/>
                </a:solidFill>
                <a:latin typeface="Arial"/>
                <a:cs typeface="Arial"/>
              </a:defRPr>
            </a:lvl1pPr>
          </a:lstStyle>
          <a:p>
            <a:fld id="{C3BAF96E-5AE4-B540-892B-E575CD08398C}" type="slidenum">
              <a:rPr lang="en-US" smtClean="0"/>
              <a:pPr/>
              <a:t>‹#›</a:t>
            </a:fld>
            <a:endParaRPr lang="en-US" dirty="0"/>
          </a:p>
        </p:txBody>
      </p:sp>
      <p:sp>
        <p:nvSpPr>
          <p:cNvPr id="14" name="Rectangle 13">
            <a:extLst>
              <a:ext uri="{FF2B5EF4-FFF2-40B4-BE49-F238E27FC236}">
                <a16:creationId xmlns:a16="http://schemas.microsoft.com/office/drawing/2014/main" id="{1AAD20FC-9548-4A18-9709-0EFA775A0392}"/>
              </a:ext>
            </a:extLst>
          </p:cNvPr>
          <p:cNvSpPr/>
          <p:nvPr userDrawn="1"/>
        </p:nvSpPr>
        <p:spPr>
          <a:xfrm>
            <a:off x="0" y="4979254"/>
            <a:ext cx="9143999" cy="164246"/>
          </a:xfrm>
          <a:prstGeom prst="rect">
            <a:avLst/>
          </a:prstGeom>
          <a:solidFill>
            <a:srgbClr val="6F4B9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C8C28786-966C-461C-B4C4-455D39D6789A}"/>
              </a:ext>
            </a:extLst>
          </p:cNvPr>
          <p:cNvSpPr/>
          <p:nvPr userDrawn="1"/>
        </p:nvSpPr>
        <p:spPr>
          <a:xfrm>
            <a:off x="292894" y="4897131"/>
            <a:ext cx="2919032" cy="164246"/>
          </a:xfrm>
          <a:prstGeom prst="rect">
            <a:avLst/>
          </a:prstGeom>
          <a:solidFill>
            <a:schemeClr val="accent6"/>
          </a:solidFill>
          <a:ln>
            <a:noFill/>
          </a:ln>
          <a:effectLst>
            <a:outerShdw blurRad="40000" dist="23000" dir="5400000" rotWithShape="0">
              <a:srgbClr val="000000">
                <a:alpha val="1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CC8D78F7-C1A1-9B6C-5535-9B44A9FAB9AA}"/>
              </a:ext>
            </a:extLst>
          </p:cNvPr>
          <p:cNvSpPr txBox="1"/>
          <p:nvPr userDrawn="1"/>
        </p:nvSpPr>
        <p:spPr>
          <a:xfrm>
            <a:off x="7582610" y="4732755"/>
            <a:ext cx="1457450" cy="200055"/>
          </a:xfrm>
          <a:prstGeom prst="rect">
            <a:avLst/>
          </a:prstGeom>
          <a:noFill/>
        </p:spPr>
        <p:txBody>
          <a:bodyPr wrap="none" rtlCol="0">
            <a:spAutoFit/>
          </a:bodyPr>
          <a:lstStyle/>
          <a:p>
            <a:r>
              <a:rPr lang="en-US" sz="700" i="1" dirty="0">
                <a:latin typeface="Arial" panose="020B0604020202020204" pitchFamily="34" charset="0"/>
                <a:cs typeface="Arial" panose="020B0604020202020204" pitchFamily="34" charset="0"/>
              </a:rPr>
              <a:t>Ron Woerner – September2025</a:t>
            </a:r>
          </a:p>
        </p:txBody>
      </p:sp>
    </p:spTree>
    <p:extLst>
      <p:ext uri="{BB962C8B-B14F-4D97-AF65-F5344CB8AC3E}">
        <p14:creationId xmlns:p14="http://schemas.microsoft.com/office/powerpoint/2010/main" val="22894257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1 line headline w/ picture">
    <p:spTree>
      <p:nvGrpSpPr>
        <p:cNvPr id="1" name=""/>
        <p:cNvGrpSpPr/>
        <p:nvPr/>
      </p:nvGrpSpPr>
      <p:grpSpPr>
        <a:xfrm>
          <a:off x="0" y="0"/>
          <a:ext cx="0" cy="0"/>
          <a:chOff x="0" y="0"/>
          <a:chExt cx="0" cy="0"/>
        </a:xfrm>
      </p:grpSpPr>
      <p:sp>
        <p:nvSpPr>
          <p:cNvPr id="11" name="Picture Placeholder 2"/>
          <p:cNvSpPr>
            <a:spLocks noGrp="1"/>
          </p:cNvSpPr>
          <p:nvPr>
            <p:ph type="pic" idx="1"/>
          </p:nvPr>
        </p:nvSpPr>
        <p:spPr>
          <a:xfrm>
            <a:off x="616691" y="1358908"/>
            <a:ext cx="4470990" cy="3058971"/>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12" name="Text Placeholder 3"/>
          <p:cNvSpPr>
            <a:spLocks noGrp="1"/>
          </p:cNvSpPr>
          <p:nvPr>
            <p:ph type="body" sz="half" idx="2"/>
          </p:nvPr>
        </p:nvSpPr>
        <p:spPr>
          <a:xfrm>
            <a:off x="5263280" y="1358908"/>
            <a:ext cx="2400499" cy="3058971"/>
          </a:xfrm>
          <a:prstGeom prst="rect">
            <a:avLst/>
          </a:prstGeom>
        </p:spPr>
        <p:txBody>
          <a:bodyPr/>
          <a:lstStyle>
            <a:lvl1pPr marL="0" indent="0">
              <a:buNone/>
              <a:defRPr sz="1400">
                <a:solidFill>
                  <a:srgbClr val="595959"/>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8" name="Title 1"/>
          <p:cNvSpPr>
            <a:spLocks noGrp="1"/>
          </p:cNvSpPr>
          <p:nvPr>
            <p:ph type="ctrTitle" hasCustomPrompt="1"/>
          </p:nvPr>
        </p:nvSpPr>
        <p:spPr>
          <a:xfrm>
            <a:off x="502950" y="493917"/>
            <a:ext cx="6467941" cy="670318"/>
          </a:xfrm>
          <a:prstGeom prst="rect">
            <a:avLst/>
          </a:prstGeom>
        </p:spPr>
        <p:txBody>
          <a:bodyPr anchor="ctr">
            <a:noAutofit/>
          </a:bodyPr>
          <a:lstStyle>
            <a:lvl1pPr algn="l">
              <a:lnSpc>
                <a:spcPct val="100000"/>
              </a:lnSpc>
              <a:defRPr sz="2600" b="1" i="0" baseline="0">
                <a:solidFill>
                  <a:srgbClr val="6F4B9F"/>
                </a:solidFill>
                <a:latin typeface="Arial"/>
                <a:cs typeface="Arial"/>
              </a:defRPr>
            </a:lvl1pPr>
          </a:lstStyle>
          <a:p>
            <a:r>
              <a:rPr lang="en-US" dirty="0"/>
              <a:t>Click to add one line headline</a:t>
            </a:r>
          </a:p>
        </p:txBody>
      </p:sp>
      <p:sp>
        <p:nvSpPr>
          <p:cNvPr id="9" name="Slide Number Placeholder 5">
            <a:extLst>
              <a:ext uri="{FF2B5EF4-FFF2-40B4-BE49-F238E27FC236}">
                <a16:creationId xmlns:a16="http://schemas.microsoft.com/office/drawing/2014/main" id="{B7BA8848-B75D-45F4-9688-56E96A9DABD6}"/>
              </a:ext>
            </a:extLst>
          </p:cNvPr>
          <p:cNvSpPr>
            <a:spLocks noGrp="1"/>
          </p:cNvSpPr>
          <p:nvPr>
            <p:ph type="sldNum" sz="quarter" idx="4"/>
          </p:nvPr>
        </p:nvSpPr>
        <p:spPr>
          <a:xfrm>
            <a:off x="292894" y="4612522"/>
            <a:ext cx="2133600" cy="273844"/>
          </a:xfrm>
          <a:prstGeom prst="rect">
            <a:avLst/>
          </a:prstGeom>
        </p:spPr>
        <p:txBody>
          <a:bodyPr vert="horz" lIns="91440" tIns="45720" rIns="91440" bIns="45720" rtlCol="0" anchor="ctr"/>
          <a:lstStyle>
            <a:lvl1pPr algn="l">
              <a:defRPr sz="700" b="0" i="0">
                <a:solidFill>
                  <a:srgbClr val="737373"/>
                </a:solidFill>
                <a:latin typeface="Arial"/>
                <a:cs typeface="Arial"/>
              </a:defRPr>
            </a:lvl1pPr>
          </a:lstStyle>
          <a:p>
            <a:fld id="{C3BAF96E-5AE4-B540-892B-E575CD08398C}" type="slidenum">
              <a:rPr lang="en-US" smtClean="0"/>
              <a:pPr/>
              <a:t>‹#›</a:t>
            </a:fld>
            <a:endParaRPr lang="en-US" dirty="0"/>
          </a:p>
        </p:txBody>
      </p:sp>
      <p:sp>
        <p:nvSpPr>
          <p:cNvPr id="10" name="Rectangle 9">
            <a:extLst>
              <a:ext uri="{FF2B5EF4-FFF2-40B4-BE49-F238E27FC236}">
                <a16:creationId xmlns:a16="http://schemas.microsoft.com/office/drawing/2014/main" id="{DFFB2AA3-BEF3-4662-A507-842945320108}"/>
              </a:ext>
            </a:extLst>
          </p:cNvPr>
          <p:cNvSpPr/>
          <p:nvPr userDrawn="1"/>
        </p:nvSpPr>
        <p:spPr>
          <a:xfrm>
            <a:off x="0" y="4979254"/>
            <a:ext cx="9143999" cy="164246"/>
          </a:xfrm>
          <a:prstGeom prst="rect">
            <a:avLst/>
          </a:prstGeom>
          <a:solidFill>
            <a:srgbClr val="6F4B9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92722B0A-5984-4CD7-8AF0-05D902F6537A}"/>
              </a:ext>
            </a:extLst>
          </p:cNvPr>
          <p:cNvSpPr/>
          <p:nvPr userDrawn="1"/>
        </p:nvSpPr>
        <p:spPr>
          <a:xfrm>
            <a:off x="292894" y="4897131"/>
            <a:ext cx="2919032" cy="164246"/>
          </a:xfrm>
          <a:prstGeom prst="rect">
            <a:avLst/>
          </a:prstGeom>
          <a:solidFill>
            <a:schemeClr val="accent6"/>
          </a:solidFill>
          <a:ln>
            <a:noFill/>
          </a:ln>
          <a:effectLst>
            <a:outerShdw blurRad="40000" dist="23000" dir="5400000" rotWithShape="0">
              <a:srgbClr val="000000">
                <a:alpha val="1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84A28129-784A-2928-B40C-62B9E708D50B}"/>
              </a:ext>
            </a:extLst>
          </p:cNvPr>
          <p:cNvSpPr txBox="1"/>
          <p:nvPr userDrawn="1"/>
        </p:nvSpPr>
        <p:spPr>
          <a:xfrm>
            <a:off x="7582610" y="4732755"/>
            <a:ext cx="1457450" cy="200055"/>
          </a:xfrm>
          <a:prstGeom prst="rect">
            <a:avLst/>
          </a:prstGeom>
          <a:noFill/>
        </p:spPr>
        <p:txBody>
          <a:bodyPr wrap="none" rtlCol="0">
            <a:spAutoFit/>
          </a:bodyPr>
          <a:lstStyle/>
          <a:p>
            <a:r>
              <a:rPr lang="en-US" sz="700" i="1" dirty="0">
                <a:latin typeface="Arial" panose="020B0604020202020204" pitchFamily="34" charset="0"/>
                <a:cs typeface="Arial" panose="020B0604020202020204" pitchFamily="34" charset="0"/>
              </a:rPr>
              <a:t>Ron Woerner – September2025</a:t>
            </a:r>
          </a:p>
        </p:txBody>
      </p:sp>
    </p:spTree>
    <p:extLst>
      <p:ext uri="{BB962C8B-B14F-4D97-AF65-F5344CB8AC3E}">
        <p14:creationId xmlns:p14="http://schemas.microsoft.com/office/powerpoint/2010/main" val="13144183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Section Header/Divi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58785" y="1448789"/>
            <a:ext cx="6608042" cy="2340565"/>
          </a:xfrm>
          <a:prstGeom prst="rect">
            <a:avLst/>
          </a:prstGeom>
        </p:spPr>
        <p:txBody>
          <a:bodyPr anchor="t">
            <a:normAutofit/>
          </a:bodyPr>
          <a:lstStyle>
            <a:lvl1pPr algn="ctr">
              <a:lnSpc>
                <a:spcPct val="90000"/>
              </a:lnSpc>
              <a:defRPr sz="3600" b="1" cap="all" baseline="0">
                <a:solidFill>
                  <a:srgbClr val="6F4B9F"/>
                </a:solidFill>
              </a:defRPr>
            </a:lvl1pPr>
          </a:lstStyle>
          <a:p>
            <a:r>
              <a:rPr lang="en-US" dirty="0"/>
              <a:t>Click to edit SECTION title style</a:t>
            </a:r>
          </a:p>
        </p:txBody>
      </p:sp>
      <p:sp>
        <p:nvSpPr>
          <p:cNvPr id="3" name="TextBox 2">
            <a:extLst>
              <a:ext uri="{FF2B5EF4-FFF2-40B4-BE49-F238E27FC236}">
                <a16:creationId xmlns:a16="http://schemas.microsoft.com/office/drawing/2014/main" id="{7F1C9272-3369-B6EB-C2A7-0391A7062DC0}"/>
              </a:ext>
            </a:extLst>
          </p:cNvPr>
          <p:cNvSpPr txBox="1"/>
          <p:nvPr userDrawn="1"/>
        </p:nvSpPr>
        <p:spPr>
          <a:xfrm>
            <a:off x="7582610" y="4909458"/>
            <a:ext cx="1457450" cy="200055"/>
          </a:xfrm>
          <a:prstGeom prst="rect">
            <a:avLst/>
          </a:prstGeom>
          <a:noFill/>
        </p:spPr>
        <p:txBody>
          <a:bodyPr wrap="none" rtlCol="0">
            <a:spAutoFit/>
          </a:bodyPr>
          <a:lstStyle/>
          <a:p>
            <a:r>
              <a:rPr lang="en-US" sz="700" i="1" dirty="0">
                <a:latin typeface="Arial" panose="020B0604020202020204" pitchFamily="34" charset="0"/>
                <a:cs typeface="Arial" panose="020B0604020202020204" pitchFamily="34" charset="0"/>
              </a:rPr>
              <a:t>Ron Woerner – September2025</a:t>
            </a:r>
          </a:p>
        </p:txBody>
      </p:sp>
    </p:spTree>
    <p:extLst>
      <p:ext uri="{BB962C8B-B14F-4D97-AF65-F5344CB8AC3E}">
        <p14:creationId xmlns:p14="http://schemas.microsoft.com/office/powerpoint/2010/main" val="29213251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3" Type="http://schemas.openxmlformats.org/officeDocument/2006/relationships/slideLayout" Target="../slideLayouts/slideLayout12.xml"/><Relationship Id="rId7" Type="http://schemas.openxmlformats.org/officeDocument/2006/relationships/slideLayout" Target="../slideLayouts/slideLayout16.xml"/><Relationship Id="rId12" Type="http://schemas.openxmlformats.org/officeDocument/2006/relationships/theme" Target="../theme/theme2.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5" Type="http://schemas.openxmlformats.org/officeDocument/2006/relationships/slideLayout" Target="../slideLayouts/slideLayout14.xml"/><Relationship Id="rId10" Type="http://schemas.openxmlformats.org/officeDocument/2006/relationships/slideLayout" Target="../slideLayouts/slideLayout19.xml"/><Relationship Id="rId4" Type="http://schemas.openxmlformats.org/officeDocument/2006/relationships/slideLayout" Target="../slideLayouts/slideLayout13.xml"/><Relationship Id="rId9" Type="http://schemas.openxmlformats.org/officeDocument/2006/relationships/slideLayout" Target="../slideLayouts/slideLayout1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slideLayout" Target="../slideLayouts/slideLayout33.xml"/><Relationship Id="rId18" Type="http://schemas.openxmlformats.org/officeDocument/2006/relationships/slideLayout" Target="../slideLayouts/slideLayout38.xml"/><Relationship Id="rId3" Type="http://schemas.openxmlformats.org/officeDocument/2006/relationships/slideLayout" Target="../slideLayouts/slideLayout23.xml"/><Relationship Id="rId7" Type="http://schemas.openxmlformats.org/officeDocument/2006/relationships/slideLayout" Target="../slideLayouts/slideLayout27.xml"/><Relationship Id="rId12" Type="http://schemas.openxmlformats.org/officeDocument/2006/relationships/slideLayout" Target="../slideLayouts/slideLayout32.xml"/><Relationship Id="rId17" Type="http://schemas.openxmlformats.org/officeDocument/2006/relationships/slideLayout" Target="../slideLayouts/slideLayout37.xml"/><Relationship Id="rId2" Type="http://schemas.openxmlformats.org/officeDocument/2006/relationships/slideLayout" Target="../slideLayouts/slideLayout22.xml"/><Relationship Id="rId16" Type="http://schemas.openxmlformats.org/officeDocument/2006/relationships/slideLayout" Target="../slideLayouts/slideLayout36.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5" Type="http://schemas.openxmlformats.org/officeDocument/2006/relationships/slideLayout" Target="../slideLayouts/slideLayout25.xml"/><Relationship Id="rId15" Type="http://schemas.openxmlformats.org/officeDocument/2006/relationships/slideLayout" Target="../slideLayouts/slideLayout35.xml"/><Relationship Id="rId10" Type="http://schemas.openxmlformats.org/officeDocument/2006/relationships/slideLayout" Target="../slideLayouts/slideLayout30.xml"/><Relationship Id="rId19" Type="http://schemas.openxmlformats.org/officeDocument/2006/relationships/theme" Target="../theme/theme3.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slideLayout" Target="../slideLayouts/slideLayout3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6.xml"/><Relationship Id="rId3" Type="http://schemas.openxmlformats.org/officeDocument/2006/relationships/slideLayout" Target="../slideLayouts/slideLayout41.xml"/><Relationship Id="rId7" Type="http://schemas.openxmlformats.org/officeDocument/2006/relationships/slideLayout" Target="../slideLayouts/slideLayout45.xml"/><Relationship Id="rId12" Type="http://schemas.openxmlformats.org/officeDocument/2006/relationships/theme" Target="../theme/theme4.xml"/><Relationship Id="rId2" Type="http://schemas.openxmlformats.org/officeDocument/2006/relationships/slideLayout" Target="../slideLayouts/slideLayout40.xml"/><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5" Type="http://schemas.openxmlformats.org/officeDocument/2006/relationships/slideLayout" Target="../slideLayouts/slideLayout43.xml"/><Relationship Id="rId10" Type="http://schemas.openxmlformats.org/officeDocument/2006/relationships/slideLayout" Target="../slideLayouts/slideLayout48.xml"/><Relationship Id="rId4" Type="http://schemas.openxmlformats.org/officeDocument/2006/relationships/slideLayout" Target="../slideLayouts/slideLayout42.xml"/><Relationship Id="rId9" Type="http://schemas.openxmlformats.org/officeDocument/2006/relationships/slideLayout" Target="../slideLayouts/slideLayout4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8646573"/>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Lst>
  <p:txStyles>
    <p:titleStyle>
      <a:lvl1pPr algn="l" defTabSz="457200" rtl="0" eaLnBrk="1" latinLnBrk="0" hangingPunct="1">
        <a:lnSpc>
          <a:spcPct val="90000"/>
        </a:lnSpc>
        <a:spcBef>
          <a:spcPct val="0"/>
        </a:spcBef>
        <a:buNone/>
        <a:defRPr sz="3600" b="1" i="0" kern="1200">
          <a:solidFill>
            <a:srgbClr val="595959"/>
          </a:solidFill>
          <a:latin typeface="Arial"/>
          <a:ea typeface="+mj-ea"/>
          <a:cs typeface="Arial"/>
        </a:defRPr>
      </a:lvl1pPr>
    </p:titleStyle>
    <p:bodyStyle>
      <a:lvl1pPr marL="342900" indent="-342900" algn="l" defTabSz="457200" rtl="0" eaLnBrk="1" latinLnBrk="0" hangingPunct="1">
        <a:spcBef>
          <a:spcPct val="20000"/>
        </a:spcBef>
        <a:buFont typeface="Arial"/>
        <a:buChar char="•"/>
        <a:defRPr sz="2800" kern="1200">
          <a:solidFill>
            <a:srgbClr val="595959"/>
          </a:solidFill>
          <a:latin typeface="Arial"/>
          <a:ea typeface="+mn-ea"/>
          <a:cs typeface="Arial"/>
        </a:defRPr>
      </a:lvl1pPr>
      <a:lvl2pPr marL="742950" indent="-285750" algn="l" defTabSz="457200" rtl="0" eaLnBrk="1" latinLnBrk="0" hangingPunct="1">
        <a:spcBef>
          <a:spcPct val="20000"/>
        </a:spcBef>
        <a:buFont typeface="Arial"/>
        <a:buChar char="–"/>
        <a:defRPr sz="2400" kern="1200">
          <a:solidFill>
            <a:srgbClr val="595959"/>
          </a:solidFill>
          <a:latin typeface="Arial"/>
          <a:ea typeface="+mn-ea"/>
          <a:cs typeface="Arial"/>
        </a:defRPr>
      </a:lvl2pPr>
      <a:lvl3pPr marL="1143000" indent="-228600" algn="l" defTabSz="457200" rtl="0" eaLnBrk="1" latinLnBrk="0" hangingPunct="1">
        <a:spcBef>
          <a:spcPct val="20000"/>
        </a:spcBef>
        <a:buFont typeface="Arial"/>
        <a:buChar char="•"/>
        <a:defRPr sz="2000" kern="1200">
          <a:solidFill>
            <a:srgbClr val="595959"/>
          </a:solidFill>
          <a:latin typeface="Arial"/>
          <a:ea typeface="+mn-ea"/>
          <a:cs typeface="Arial"/>
        </a:defRPr>
      </a:lvl3pPr>
      <a:lvl4pPr marL="1600200" indent="-228600" algn="l" defTabSz="457200" rtl="0" eaLnBrk="1" latinLnBrk="0" hangingPunct="1">
        <a:spcBef>
          <a:spcPct val="20000"/>
        </a:spcBef>
        <a:buFont typeface="Arial"/>
        <a:buChar char="–"/>
        <a:defRPr sz="1700" kern="1200">
          <a:solidFill>
            <a:srgbClr val="595959"/>
          </a:solidFill>
          <a:latin typeface="Arial"/>
          <a:ea typeface="+mn-ea"/>
          <a:cs typeface="Arial"/>
        </a:defRPr>
      </a:lvl4pPr>
      <a:lvl5pPr marL="2057400" indent="-228600" algn="l" defTabSz="457200" rtl="0" eaLnBrk="1" latinLnBrk="0" hangingPunct="1">
        <a:spcBef>
          <a:spcPct val="20000"/>
        </a:spcBef>
        <a:buFont typeface="Arial"/>
        <a:buChar char="»"/>
        <a:defRPr sz="1400" kern="1200">
          <a:solidFill>
            <a:srgbClr val="595959"/>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61AD97E-4030-4CD9-A4B8-1596956CAAB2}"/>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79BFD1E-0943-4F96-A62B-5AF805FE8D80}"/>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47E81B33-38D0-4287-A9D9-9B1EDC172D98}"/>
              </a:ext>
            </a:extLst>
          </p:cNvPr>
          <p:cNvSpPr>
            <a:spLocks noGrp="1"/>
          </p:cNvSpPr>
          <p:nvPr>
            <p:ph type="ftr" sz="quarter" idx="3"/>
          </p:nvPr>
        </p:nvSpPr>
        <p:spPr>
          <a:xfrm>
            <a:off x="3028950" y="4823510"/>
            <a:ext cx="3086100" cy="273844"/>
          </a:xfrm>
          <a:prstGeom prst="rect">
            <a:avLst/>
          </a:prstGeom>
        </p:spPr>
        <p:txBody>
          <a:bodyPr vert="horz" lIns="91440" tIns="45720" rIns="91440" bIns="45720" rtlCol="0" anchor="ctr"/>
          <a:lstStyle>
            <a:lvl1pPr algn="ctr">
              <a:defRPr sz="1100" b="1">
                <a:solidFill>
                  <a:schemeClr val="tx1">
                    <a:tint val="75000"/>
                  </a:schemeClr>
                </a:solidFill>
              </a:defRPr>
            </a:lvl1pPr>
          </a:lstStyle>
          <a:p>
            <a:r>
              <a:rPr lang="en-US"/>
              <a:t>Ron Woerner – September 2025</a:t>
            </a:r>
            <a:endParaRPr lang="en-US" dirty="0"/>
          </a:p>
        </p:txBody>
      </p:sp>
    </p:spTree>
    <p:extLst>
      <p:ext uri="{BB962C8B-B14F-4D97-AF65-F5344CB8AC3E}">
        <p14:creationId xmlns:p14="http://schemas.microsoft.com/office/powerpoint/2010/main" val="1481924692"/>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Lst>
  <p:hf sldNum="0" hd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62E4266-C892-879B-3ABC-4165AEE83E8B}"/>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B17739E-B5B4-3A15-09CF-835EDF2E71B0}"/>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E0CC7A0-37FC-7EB0-2686-98E5B282548D}"/>
              </a:ext>
            </a:extLst>
          </p:cNvPr>
          <p:cNvSpPr>
            <a:spLocks noGrp="1"/>
          </p:cNvSpPr>
          <p:nvPr>
            <p:ph type="dt" sz="half" idx="2"/>
          </p:nvPr>
        </p:nvSpPr>
        <p:spPr>
          <a:xfrm>
            <a:off x="63873" y="4819130"/>
            <a:ext cx="2057400" cy="273844"/>
          </a:xfrm>
          <a:prstGeom prst="rect">
            <a:avLst/>
          </a:prstGeom>
        </p:spPr>
        <p:txBody>
          <a:bodyPr vert="horz" lIns="91440" tIns="45720" rIns="91440" bIns="45720" rtlCol="0" anchor="ctr"/>
          <a:lstStyle>
            <a:lvl1pPr algn="l">
              <a:defRPr sz="900">
                <a:solidFill>
                  <a:schemeClr val="tx1">
                    <a:tint val="82000"/>
                  </a:schemeClr>
                </a:solidFill>
              </a:defRPr>
            </a:lvl1pPr>
          </a:lstStyle>
          <a:p>
            <a:fld id="{6521274A-67CF-4112-A604-74E7395D185E}" type="datetimeFigureOut">
              <a:rPr lang="en-US" smtClean="0"/>
              <a:t>9/28/2025</a:t>
            </a:fld>
            <a:endParaRPr lang="en-US"/>
          </a:p>
        </p:txBody>
      </p:sp>
      <p:sp>
        <p:nvSpPr>
          <p:cNvPr id="5" name="Footer Placeholder 4">
            <a:extLst>
              <a:ext uri="{FF2B5EF4-FFF2-40B4-BE49-F238E27FC236}">
                <a16:creationId xmlns:a16="http://schemas.microsoft.com/office/drawing/2014/main" id="{73BED711-8456-7367-CBBC-1E77FB7AF008}"/>
              </a:ext>
            </a:extLst>
          </p:cNvPr>
          <p:cNvSpPr>
            <a:spLocks noGrp="1"/>
          </p:cNvSpPr>
          <p:nvPr>
            <p:ph type="ftr" sz="quarter" idx="3"/>
          </p:nvPr>
        </p:nvSpPr>
        <p:spPr>
          <a:xfrm>
            <a:off x="3028950" y="4837659"/>
            <a:ext cx="3086100" cy="273844"/>
          </a:xfrm>
          <a:prstGeom prst="rect">
            <a:avLst/>
          </a:prstGeom>
        </p:spPr>
        <p:txBody>
          <a:bodyPr vert="horz" lIns="91440" tIns="45720" rIns="91440" bIns="45720" rtlCol="0" anchor="ctr"/>
          <a:lstStyle>
            <a:lvl1pPr algn="ctr">
              <a:defRPr sz="9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EF3E07C0-3A30-3B58-AA13-ADD24E7EA6E7}"/>
              </a:ext>
            </a:extLst>
          </p:cNvPr>
          <p:cNvSpPr>
            <a:spLocks noGrp="1"/>
          </p:cNvSpPr>
          <p:nvPr>
            <p:ph type="sldNum" sz="quarter" idx="4"/>
          </p:nvPr>
        </p:nvSpPr>
        <p:spPr>
          <a:xfrm>
            <a:off x="7022727" y="4819129"/>
            <a:ext cx="2057400" cy="273844"/>
          </a:xfrm>
          <a:prstGeom prst="rect">
            <a:avLst/>
          </a:prstGeom>
        </p:spPr>
        <p:txBody>
          <a:bodyPr vert="horz" lIns="91440" tIns="45720" rIns="91440" bIns="45720" rtlCol="0" anchor="ctr"/>
          <a:lstStyle>
            <a:lvl1pPr algn="r">
              <a:defRPr sz="900">
                <a:solidFill>
                  <a:schemeClr val="tx1">
                    <a:tint val="82000"/>
                  </a:schemeClr>
                </a:solidFill>
              </a:defRPr>
            </a:lvl1pPr>
          </a:lstStyle>
          <a:p>
            <a:fld id="{DBB3FE15-039C-4CC7-A887-B21139D727A2}" type="slidenum">
              <a:rPr lang="en-US" smtClean="0"/>
              <a:t>‹#›</a:t>
            </a:fld>
            <a:endParaRPr lang="en-US"/>
          </a:p>
        </p:txBody>
      </p:sp>
    </p:spTree>
    <p:extLst>
      <p:ext uri="{BB962C8B-B14F-4D97-AF65-F5344CB8AC3E}">
        <p14:creationId xmlns:p14="http://schemas.microsoft.com/office/powerpoint/2010/main" val="1990153087"/>
      </p:ext>
    </p:extLst>
  </p:cSld>
  <p:clrMap bg1="lt1" tx1="dk1" bg2="lt2" tx2="dk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 id="2147483695" r:id="rId12"/>
    <p:sldLayoutId id="2147483696" r:id="rId13"/>
    <p:sldLayoutId id="2147483697" r:id="rId14"/>
    <p:sldLayoutId id="2147483698" r:id="rId15"/>
    <p:sldLayoutId id="2147483699" r:id="rId16"/>
    <p:sldLayoutId id="2147483700" r:id="rId17"/>
    <p:sldLayoutId id="2147483701" r:id="rId18"/>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050" name="Title Placeholder 1"/>
          <p:cNvSpPr>
            <a:spLocks noGrp="1"/>
          </p:cNvSpPr>
          <p:nvPr>
            <p:ph type="title"/>
          </p:nvPr>
        </p:nvSpPr>
        <p:spPr bwMode="auto">
          <a:xfrm>
            <a:off x="457200" y="205979"/>
            <a:ext cx="822960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2051" name="Text Placeholder 2"/>
          <p:cNvSpPr>
            <a:spLocks noGrp="1"/>
          </p:cNvSpPr>
          <p:nvPr>
            <p:ph type="body" idx="1"/>
          </p:nvPr>
        </p:nvSpPr>
        <p:spPr bwMode="auto">
          <a:xfrm>
            <a:off x="457200" y="1200151"/>
            <a:ext cx="8229600" cy="33944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4"/>
            <a:ext cx="2133600" cy="273844"/>
          </a:xfrm>
          <a:prstGeom prst="rect">
            <a:avLst/>
          </a:prstGeom>
        </p:spPr>
        <p:txBody>
          <a:bodyPr vert="horz" lIns="91440" tIns="45720" rIns="91440" bIns="45720" rtlCol="0" anchor="ctr"/>
          <a:lstStyle>
            <a:lvl1pPr algn="l" fontAlgn="auto">
              <a:spcBef>
                <a:spcPts val="0"/>
              </a:spcBef>
              <a:spcAft>
                <a:spcPts val="0"/>
              </a:spcAft>
              <a:defRPr sz="900">
                <a:solidFill>
                  <a:schemeClr val="tx1">
                    <a:tint val="75000"/>
                  </a:schemeClr>
                </a:solidFill>
                <a:latin typeface="+mn-lt"/>
                <a:cs typeface="+mn-cs"/>
              </a:defRPr>
            </a:lvl1pPr>
          </a:lstStyle>
          <a:p>
            <a:pPr>
              <a:defRPr/>
            </a:pPr>
            <a:r>
              <a:rPr lang="en-US" dirty="0" err="1"/>
              <a:t>RWoerner</a:t>
            </a:r>
            <a:r>
              <a:rPr lang="en-US" dirty="0"/>
              <a:t> - 2018</a:t>
            </a:r>
          </a:p>
        </p:txBody>
      </p:sp>
      <p:sp>
        <p:nvSpPr>
          <p:cNvPr id="5" name="Footer Placeholder 4"/>
          <p:cNvSpPr>
            <a:spLocks noGrp="1"/>
          </p:cNvSpPr>
          <p:nvPr>
            <p:ph type="ftr" sz="quarter" idx="3"/>
          </p:nvPr>
        </p:nvSpPr>
        <p:spPr>
          <a:xfrm>
            <a:off x="3124200" y="4767264"/>
            <a:ext cx="2895600" cy="273844"/>
          </a:xfrm>
          <a:prstGeom prst="rect">
            <a:avLst/>
          </a:prstGeom>
        </p:spPr>
        <p:txBody>
          <a:bodyPr vert="horz" lIns="91440" tIns="45720" rIns="91440" bIns="45720" rtlCol="0" anchor="ctr"/>
          <a:lstStyle>
            <a:lvl1pPr algn="ctr" fontAlgn="auto">
              <a:spcBef>
                <a:spcPts val="0"/>
              </a:spcBef>
              <a:spcAft>
                <a:spcPts val="0"/>
              </a:spcAft>
              <a:defRPr sz="900">
                <a:solidFill>
                  <a:schemeClr val="tx1">
                    <a:tint val="75000"/>
                  </a:schemeClr>
                </a:solidFill>
                <a:latin typeface="+mn-lt"/>
                <a:cs typeface="+mn-cs"/>
              </a:defRPr>
            </a:lvl1pPr>
          </a:lstStyle>
          <a:p>
            <a:pPr>
              <a:defRPr/>
            </a:pPr>
            <a:r>
              <a:rPr lang="en-US"/>
              <a:t>@secure360</a:t>
            </a:r>
            <a:endParaRPr lang="en-US" dirty="0"/>
          </a:p>
        </p:txBody>
      </p:sp>
      <p:sp>
        <p:nvSpPr>
          <p:cNvPr id="6" name="Slide Number Placeholder 5"/>
          <p:cNvSpPr>
            <a:spLocks noGrp="1"/>
          </p:cNvSpPr>
          <p:nvPr>
            <p:ph type="sldNum" sz="quarter" idx="4"/>
          </p:nvPr>
        </p:nvSpPr>
        <p:spPr>
          <a:xfrm>
            <a:off x="6553200" y="4767264"/>
            <a:ext cx="2133600" cy="273844"/>
          </a:xfrm>
          <a:prstGeom prst="rect">
            <a:avLst/>
          </a:prstGeom>
        </p:spPr>
        <p:txBody>
          <a:bodyPr vert="horz" lIns="91440" tIns="45720" rIns="91440" bIns="45720" rtlCol="0" anchor="ctr"/>
          <a:lstStyle>
            <a:lvl1pPr algn="r" fontAlgn="auto">
              <a:spcBef>
                <a:spcPts val="0"/>
              </a:spcBef>
              <a:spcAft>
                <a:spcPts val="0"/>
              </a:spcAft>
              <a:defRPr sz="900">
                <a:solidFill>
                  <a:schemeClr val="tx1">
                    <a:tint val="75000"/>
                  </a:schemeClr>
                </a:solidFill>
                <a:latin typeface="+mn-lt"/>
                <a:cs typeface="+mn-cs"/>
              </a:defRPr>
            </a:lvl1pPr>
          </a:lstStyle>
          <a:p>
            <a:pPr>
              <a:defRPr/>
            </a:pPr>
            <a:fld id="{6B833B5A-AFCE-4E4B-AB91-D1D9BB8E0015}" type="slidenum">
              <a:rPr lang="en-US"/>
              <a:pPr>
                <a:defRPr/>
              </a:pPr>
              <a:t>‹#›</a:t>
            </a:fld>
            <a:endParaRPr lang="en-US"/>
          </a:p>
        </p:txBody>
      </p:sp>
    </p:spTree>
    <p:extLst>
      <p:ext uri="{BB962C8B-B14F-4D97-AF65-F5344CB8AC3E}">
        <p14:creationId xmlns:p14="http://schemas.microsoft.com/office/powerpoint/2010/main" val="1254639972"/>
      </p:ext>
    </p:extLst>
  </p:cSld>
  <p:clrMap bg1="lt1" tx1="dk1" bg2="lt2" tx2="dk2" accent1="accent1" accent2="accent2" accent3="accent3" accent4="accent4" accent5="accent5" accent6="accent6" hlink="hlink" folHlink="folHlink"/>
  <p:sldLayoutIdLst>
    <p:sldLayoutId id="2147483705" r:id="rId1"/>
    <p:sldLayoutId id="2147483706" r:id="rId2"/>
    <p:sldLayoutId id="2147483707" r:id="rId3"/>
    <p:sldLayoutId id="2147483708" r:id="rId4"/>
    <p:sldLayoutId id="2147483709" r:id="rId5"/>
    <p:sldLayoutId id="2147483710" r:id="rId6"/>
    <p:sldLayoutId id="2147483711" r:id="rId7"/>
    <p:sldLayoutId id="2147483712" r:id="rId8"/>
    <p:sldLayoutId id="2147483713" r:id="rId9"/>
    <p:sldLayoutId id="2147483714" r:id="rId10"/>
    <p:sldLayoutId id="2147483715" r:id="rId11"/>
  </p:sldLayoutIdLst>
  <p:hf hdr="0"/>
  <p:txStyles>
    <p:titleStyle>
      <a:lvl1pPr algn="ctr" rtl="0" eaLnBrk="0" fontAlgn="base" hangingPunct="0">
        <a:spcBef>
          <a:spcPct val="0"/>
        </a:spcBef>
        <a:spcAft>
          <a:spcPct val="0"/>
        </a:spcAft>
        <a:defRPr sz="3300" kern="1200">
          <a:solidFill>
            <a:schemeClr val="tx1"/>
          </a:solidFill>
          <a:latin typeface="+mj-lt"/>
          <a:ea typeface="+mj-ea"/>
          <a:cs typeface="+mj-cs"/>
        </a:defRPr>
      </a:lvl1pPr>
      <a:lvl2pPr algn="ctr" rtl="0" eaLnBrk="0" fontAlgn="base" hangingPunct="0">
        <a:spcBef>
          <a:spcPct val="0"/>
        </a:spcBef>
        <a:spcAft>
          <a:spcPct val="0"/>
        </a:spcAft>
        <a:defRPr sz="3300">
          <a:solidFill>
            <a:schemeClr val="tx1"/>
          </a:solidFill>
          <a:latin typeface="Calibri" pitchFamily="34" charset="0"/>
        </a:defRPr>
      </a:lvl2pPr>
      <a:lvl3pPr algn="ctr" rtl="0" eaLnBrk="0" fontAlgn="base" hangingPunct="0">
        <a:spcBef>
          <a:spcPct val="0"/>
        </a:spcBef>
        <a:spcAft>
          <a:spcPct val="0"/>
        </a:spcAft>
        <a:defRPr sz="3300">
          <a:solidFill>
            <a:schemeClr val="tx1"/>
          </a:solidFill>
          <a:latin typeface="Calibri" pitchFamily="34" charset="0"/>
        </a:defRPr>
      </a:lvl3pPr>
      <a:lvl4pPr algn="ctr" rtl="0" eaLnBrk="0" fontAlgn="base" hangingPunct="0">
        <a:spcBef>
          <a:spcPct val="0"/>
        </a:spcBef>
        <a:spcAft>
          <a:spcPct val="0"/>
        </a:spcAft>
        <a:defRPr sz="3300">
          <a:solidFill>
            <a:schemeClr val="tx1"/>
          </a:solidFill>
          <a:latin typeface="Calibri" pitchFamily="34" charset="0"/>
        </a:defRPr>
      </a:lvl4pPr>
      <a:lvl5pPr algn="ctr" rtl="0" eaLnBrk="0" fontAlgn="base" hangingPunct="0">
        <a:spcBef>
          <a:spcPct val="0"/>
        </a:spcBef>
        <a:spcAft>
          <a:spcPct val="0"/>
        </a:spcAft>
        <a:defRPr sz="3300">
          <a:solidFill>
            <a:schemeClr val="tx1"/>
          </a:solidFill>
          <a:latin typeface="Calibri" pitchFamily="34" charset="0"/>
        </a:defRPr>
      </a:lvl5pPr>
      <a:lvl6pPr marL="342900" algn="ctr" rtl="0" fontAlgn="base">
        <a:spcBef>
          <a:spcPct val="0"/>
        </a:spcBef>
        <a:spcAft>
          <a:spcPct val="0"/>
        </a:spcAft>
        <a:defRPr sz="3300">
          <a:solidFill>
            <a:schemeClr val="tx1"/>
          </a:solidFill>
          <a:latin typeface="Calibri" pitchFamily="34" charset="0"/>
        </a:defRPr>
      </a:lvl6pPr>
      <a:lvl7pPr marL="685800" algn="ctr" rtl="0" fontAlgn="base">
        <a:spcBef>
          <a:spcPct val="0"/>
        </a:spcBef>
        <a:spcAft>
          <a:spcPct val="0"/>
        </a:spcAft>
        <a:defRPr sz="3300">
          <a:solidFill>
            <a:schemeClr val="tx1"/>
          </a:solidFill>
          <a:latin typeface="Calibri" pitchFamily="34" charset="0"/>
        </a:defRPr>
      </a:lvl7pPr>
      <a:lvl8pPr marL="1028700" algn="ctr" rtl="0" fontAlgn="base">
        <a:spcBef>
          <a:spcPct val="0"/>
        </a:spcBef>
        <a:spcAft>
          <a:spcPct val="0"/>
        </a:spcAft>
        <a:defRPr sz="3300">
          <a:solidFill>
            <a:schemeClr val="tx1"/>
          </a:solidFill>
          <a:latin typeface="Calibri" pitchFamily="34" charset="0"/>
        </a:defRPr>
      </a:lvl8pPr>
      <a:lvl9pPr marL="1371600" algn="ctr" rtl="0" fontAlgn="base">
        <a:spcBef>
          <a:spcPct val="0"/>
        </a:spcBef>
        <a:spcAft>
          <a:spcPct val="0"/>
        </a:spcAft>
        <a:defRPr sz="3300">
          <a:solidFill>
            <a:schemeClr val="tx1"/>
          </a:solidFill>
          <a:latin typeface="Calibri" pitchFamily="34" charset="0"/>
        </a:defRPr>
      </a:lvl9pPr>
    </p:titleStyle>
    <p:bodyStyle>
      <a:lvl1pPr marL="257175" indent="-257175"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1pPr>
      <a:lvl2pPr marL="557213" indent="-214313" algn="l" rtl="0" eaLnBrk="0" fontAlgn="base" hangingPunct="0">
        <a:spcBef>
          <a:spcPct val="20000"/>
        </a:spcBef>
        <a:spcAft>
          <a:spcPct val="0"/>
        </a:spcAft>
        <a:buFont typeface="Arial" charset="0"/>
        <a:buChar char="–"/>
        <a:defRPr sz="2100" kern="1200">
          <a:solidFill>
            <a:schemeClr val="tx1"/>
          </a:solidFill>
          <a:latin typeface="+mn-lt"/>
          <a:ea typeface="+mn-ea"/>
          <a:cs typeface="+mn-cs"/>
        </a:defRPr>
      </a:lvl2pPr>
      <a:lvl3pPr marL="857250" indent="-171450" algn="l" rtl="0" eaLnBrk="0" fontAlgn="base" hangingPunct="0">
        <a:spcBef>
          <a:spcPct val="20000"/>
        </a:spcBef>
        <a:spcAft>
          <a:spcPct val="0"/>
        </a:spcAft>
        <a:buFont typeface="Arial" charset="0"/>
        <a:buChar char="•"/>
        <a:defRPr sz="1800" kern="1200">
          <a:solidFill>
            <a:schemeClr val="tx1"/>
          </a:solidFill>
          <a:latin typeface="+mn-lt"/>
          <a:ea typeface="+mn-ea"/>
          <a:cs typeface="+mn-cs"/>
        </a:defRPr>
      </a:lvl3pPr>
      <a:lvl4pPr marL="1200150" indent="-171450" algn="l" rtl="0" eaLnBrk="0" fontAlgn="base" hangingPunct="0">
        <a:spcBef>
          <a:spcPct val="20000"/>
        </a:spcBef>
        <a:spcAft>
          <a:spcPct val="0"/>
        </a:spcAft>
        <a:buFont typeface="Arial" charset="0"/>
        <a:buChar char="–"/>
        <a:defRPr sz="1500" kern="1200">
          <a:solidFill>
            <a:schemeClr val="tx1"/>
          </a:solidFill>
          <a:latin typeface="+mn-lt"/>
          <a:ea typeface="+mn-ea"/>
          <a:cs typeface="+mn-cs"/>
        </a:defRPr>
      </a:lvl4pPr>
      <a:lvl5pPr marL="1543050" indent="-171450" algn="l" rtl="0" eaLnBrk="0" fontAlgn="base" hangingPunct="0">
        <a:spcBef>
          <a:spcPct val="20000"/>
        </a:spcBef>
        <a:spcAft>
          <a:spcPct val="0"/>
        </a:spcAft>
        <a:buFont typeface="Arial"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5.xml"/><Relationship Id="rId1" Type="http://schemas.openxmlformats.org/officeDocument/2006/relationships/slideLayout" Target="../slideLayouts/slideLayout22.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Layout" Target="../slideLayouts/slideLayout22.xml"/><Relationship Id="rId1" Type="http://schemas.openxmlformats.org/officeDocument/2006/relationships/tags" Target="../tags/tag3.xml"/><Relationship Id="rId4" Type="http://schemas.openxmlformats.org/officeDocument/2006/relationships/hyperlink" Target="https://startwithwhy.com/" TargetMode="Externa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2.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22.xml"/><Relationship Id="rId4" Type="http://schemas.openxmlformats.org/officeDocument/2006/relationships/image" Target="../media/image22.jpeg"/></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23.jpg"/><Relationship Id="rId2" Type="http://schemas.openxmlformats.org/officeDocument/2006/relationships/diagramData" Target="../diagrams/data1.xml"/><Relationship Id="rId1" Type="http://schemas.openxmlformats.org/officeDocument/2006/relationships/slideLayout" Target="../slideLayouts/slideLayout3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9.xml.rels><?xml version="1.0" encoding="UTF-8" standalone="yes"?>
<Relationships xmlns="http://schemas.openxmlformats.org/package/2006/relationships"><Relationship Id="rId2" Type="http://schemas.openxmlformats.org/officeDocument/2006/relationships/hyperlink" Target="https://iapp.org/resources/article/key-terms-for-ai-governance/" TargetMode="External"/><Relationship Id="rId1" Type="http://schemas.openxmlformats.org/officeDocument/2006/relationships/slideLayout" Target="../slideLayouts/slideLayout2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22.xml"/></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5.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8.xml"/><Relationship Id="rId1" Type="http://schemas.openxmlformats.org/officeDocument/2006/relationships/slideLayout" Target="../slideLayouts/slideLayout2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2.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5.xml.rels><?xml version="1.0" encoding="UTF-8" standalone="yes"?>
<Relationships xmlns="http://schemas.openxmlformats.org/package/2006/relationships"><Relationship Id="rId3" Type="http://schemas.openxmlformats.org/officeDocument/2006/relationships/hyperlink" Target="https://atlas.mitre.org/matrices/ATLAS" TargetMode="External"/><Relationship Id="rId2" Type="http://schemas.openxmlformats.org/officeDocument/2006/relationships/image" Target="../media/image27.png"/><Relationship Id="rId1" Type="http://schemas.openxmlformats.org/officeDocument/2006/relationships/slideLayout" Target="../slideLayouts/slideLayout22.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hyperlink" Target="https://owaspai.org/" TargetMode="External"/><Relationship Id="rId1" Type="http://schemas.openxmlformats.org/officeDocument/2006/relationships/slideLayout" Target="../slideLayouts/slideLayout22.xml"/><Relationship Id="rId4" Type="http://schemas.openxmlformats.org/officeDocument/2006/relationships/image" Target="../media/image29.png"/></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hyperlink" Target="https://genai.owasp.org/" TargetMode="External"/><Relationship Id="rId1" Type="http://schemas.openxmlformats.org/officeDocument/2006/relationships/slideLayout" Target="../slideLayouts/slideLayout22.xml"/></Relationships>
</file>

<file path=ppt/slides/_rels/slide28.xml.rels><?xml version="1.0" encoding="UTF-8" standalone="yes"?>
<Relationships xmlns="http://schemas.openxmlformats.org/package/2006/relationships"><Relationship Id="rId3" Type="http://schemas.openxmlformats.org/officeDocument/2006/relationships/hyperlink" Target="https://github.com/hackerron/AI-Cybersecurity/blob/main/RWoerner%20-%20Evolving%20Cyber%20Skills%20-%20Sept2025.pdf" TargetMode="External"/><Relationship Id="rId2" Type="http://schemas.openxmlformats.org/officeDocument/2006/relationships/hyperlink" Target="https://www.linkedin.com/in/ronwoerner/" TargetMode="External"/><Relationship Id="rId1" Type="http://schemas.openxmlformats.org/officeDocument/2006/relationships/slideLayout" Target="../slideLayouts/slideLayout21.xml"/></Relationships>
</file>

<file path=ppt/slides/_rels/slide2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3.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3.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Layout" Target="../slideLayouts/slideLayout2.xml"/><Relationship Id="rId1" Type="http://schemas.openxmlformats.org/officeDocument/2006/relationships/tags" Target="../tags/tag4.xml"/><Relationship Id="rId4" Type="http://schemas.openxmlformats.org/officeDocument/2006/relationships/image" Target="../media/image33.jpeg"/></Relationships>
</file>

<file path=ppt/slides/_rels/slide33.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jpe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10.xml"/><Relationship Id="rId1" Type="http://schemas.openxmlformats.org/officeDocument/2006/relationships/tags" Target="../tags/tag1.xml"/></Relationships>
</file>

<file path=ppt/slides/_rels/slide40.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slideLayout" Target="../slideLayouts/slideLayout15.xml"/><Relationship Id="rId1" Type="http://schemas.openxmlformats.org/officeDocument/2006/relationships/video" Target="https://www.youtube.com/embed/a1PtQ67urG4?feature=oembed" TargetMode="External"/></Relationships>
</file>

<file path=ppt/slides/_rels/slide41.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36.xml"/></Relationships>
</file>

<file path=ppt/slides/_rels/slide44.xml.rels><?xml version="1.0" encoding="UTF-8" standalone="yes"?>
<Relationships xmlns="http://schemas.openxmlformats.org/package/2006/relationships"><Relationship Id="rId3" Type="http://schemas.openxmlformats.org/officeDocument/2006/relationships/hyperlink" Target="https://www.linkedin.com/in/ronwoerner/" TargetMode="External"/><Relationship Id="rId7" Type="http://schemas.openxmlformats.org/officeDocument/2006/relationships/image" Target="../media/image6.JPG"/><Relationship Id="rId2" Type="http://schemas.openxmlformats.org/officeDocument/2006/relationships/hyperlink" Target="mailto:ronw@cyber-aaa.com" TargetMode="External"/><Relationship Id="rId1" Type="http://schemas.openxmlformats.org/officeDocument/2006/relationships/slideLayout" Target="../slideLayouts/slideLayout37.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hyperlink" Target="https://linktr.ee/cyberron"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hyperlink" Target="https://linktr.ee/cyberron" TargetMode="External"/><Relationship Id="rId1" Type="http://schemas.openxmlformats.org/officeDocument/2006/relationships/slideLayout" Target="../slideLayouts/slideLayout36.xml"/><Relationship Id="rId6" Type="http://schemas.openxmlformats.org/officeDocument/2006/relationships/hyperlink" Target="https://youtu.be/FlWtIDZ-x5I?si=uWlFpsuwqki8nc7D" TargetMode="External"/><Relationship Id="rId5" Type="http://schemas.openxmlformats.org/officeDocument/2006/relationships/hyperlink" Target="https://www.linkedin.com/in/ronwoerner/" TargetMode="External"/><Relationship Id="rId4" Type="http://schemas.openxmlformats.org/officeDocument/2006/relationships/image" Target="../media/image7.jp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wmf"/><Relationship Id="rId1" Type="http://schemas.openxmlformats.org/officeDocument/2006/relationships/slideLayout" Target="../slideLayouts/slideLayout9.xml"/><Relationship Id="rId4" Type="http://schemas.openxmlformats.org/officeDocument/2006/relationships/image" Target="../media/image10.jpe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45.xml"/><Relationship Id="rId1" Type="http://schemas.openxmlformats.org/officeDocument/2006/relationships/tags" Target="../tags/tag2.xml"/><Relationship Id="rId5" Type="http://schemas.openxmlformats.org/officeDocument/2006/relationships/image" Target="../media/image12.emf"/><Relationship Id="rId4" Type="http://schemas.openxmlformats.org/officeDocument/2006/relationships/image" Target="../media/image11.jpe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rafeeqrehman.com/2025/03/30/ciso-mindmap-2025-what-do-infosec-professionals-really-do/" TargetMode="External"/><Relationship Id="rId1" Type="http://schemas.openxmlformats.org/officeDocument/2006/relationships/slideLayout" Target="../slideLayouts/slideLayout9.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D63071-F872-904A-9205-447540F4E0FD}"/>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E97A2E03-33F9-E09C-2146-1EE8A88FCE64}"/>
              </a:ext>
            </a:extLst>
          </p:cNvPr>
          <p:cNvSpPr>
            <a:spLocks noGrp="1"/>
          </p:cNvSpPr>
          <p:nvPr>
            <p:ph type="ctrTitle"/>
          </p:nvPr>
        </p:nvSpPr>
        <p:spPr>
          <a:xfrm>
            <a:off x="1067548" y="1539216"/>
            <a:ext cx="7260023" cy="2706212"/>
          </a:xfrm>
        </p:spPr>
        <p:txBody>
          <a:bodyPr/>
          <a:lstStyle/>
          <a:p>
            <a:pPr algn="ctr">
              <a:lnSpc>
                <a:spcPct val="100000"/>
              </a:lnSpc>
              <a:spcBef>
                <a:spcPts val="1200"/>
              </a:spcBef>
              <a:spcAft>
                <a:spcPts val="1200"/>
              </a:spcAft>
            </a:pPr>
            <a:r>
              <a:rPr lang="en-US" sz="3600" i="1" dirty="0"/>
              <a:t>Audits, Assessments, </a:t>
            </a:r>
            <a:br>
              <a:rPr lang="en-US" sz="3600" i="1" dirty="0"/>
            </a:br>
            <a:r>
              <a:rPr lang="en-US" sz="3600" i="1" dirty="0"/>
              <a:t>&amp; Consulting: </a:t>
            </a:r>
            <a:br>
              <a:rPr lang="en-US" sz="3600" i="1" dirty="0"/>
            </a:br>
            <a:r>
              <a:rPr lang="en-US" sz="3200" dirty="0"/>
              <a:t>Navigating the Frontlines of Cybersecurity and Compliance</a:t>
            </a:r>
            <a:endParaRPr lang="en-US" dirty="0"/>
          </a:p>
        </p:txBody>
      </p:sp>
      <p:pic>
        <p:nvPicPr>
          <p:cNvPr id="5" name="Picture 4">
            <a:extLst>
              <a:ext uri="{FF2B5EF4-FFF2-40B4-BE49-F238E27FC236}">
                <a16:creationId xmlns:a16="http://schemas.microsoft.com/office/drawing/2014/main" id="{8C9AA98C-B99B-1FE6-0F8D-29359EAAA67F}"/>
              </a:ext>
            </a:extLst>
          </p:cNvPr>
          <p:cNvPicPr>
            <a:picLocks noChangeAspect="1"/>
          </p:cNvPicPr>
          <p:nvPr/>
        </p:nvPicPr>
        <p:blipFill>
          <a:blip r:embed="rId2"/>
          <a:stretch>
            <a:fillRect/>
          </a:stretch>
        </p:blipFill>
        <p:spPr>
          <a:xfrm>
            <a:off x="0" y="0"/>
            <a:ext cx="9144000" cy="1409261"/>
          </a:xfrm>
          <a:prstGeom prst="rect">
            <a:avLst/>
          </a:prstGeom>
        </p:spPr>
      </p:pic>
      <p:sp>
        <p:nvSpPr>
          <p:cNvPr id="8" name="TextBox 7">
            <a:extLst>
              <a:ext uri="{FF2B5EF4-FFF2-40B4-BE49-F238E27FC236}">
                <a16:creationId xmlns:a16="http://schemas.microsoft.com/office/drawing/2014/main" id="{01B9CFB0-18E3-8198-AF49-5A32DED3A878}"/>
              </a:ext>
            </a:extLst>
          </p:cNvPr>
          <p:cNvSpPr txBox="1"/>
          <p:nvPr/>
        </p:nvSpPr>
        <p:spPr>
          <a:xfrm>
            <a:off x="3741560" y="3986549"/>
            <a:ext cx="1911998" cy="400110"/>
          </a:xfrm>
          <a:prstGeom prst="rect">
            <a:avLst/>
          </a:prstGeom>
          <a:noFill/>
        </p:spPr>
        <p:txBody>
          <a:bodyPr wrap="none" rtlCol="0">
            <a:spAutoFit/>
          </a:bodyPr>
          <a:lstStyle/>
          <a:p>
            <a:r>
              <a:rPr lang="en-US" sz="2000" dirty="0"/>
              <a:t>September 2025</a:t>
            </a:r>
          </a:p>
        </p:txBody>
      </p:sp>
    </p:spTree>
    <p:extLst>
      <p:ext uri="{BB962C8B-B14F-4D97-AF65-F5344CB8AC3E}">
        <p14:creationId xmlns:p14="http://schemas.microsoft.com/office/powerpoint/2010/main" val="20980085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10F79B-08D8-05DC-BFC0-972A067ED5C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AFB532D-AEC0-6687-DB33-9D9B76AE9CFA}"/>
              </a:ext>
            </a:extLst>
          </p:cNvPr>
          <p:cNvSpPr>
            <a:spLocks noGrp="1"/>
          </p:cNvSpPr>
          <p:nvPr>
            <p:ph type="title"/>
          </p:nvPr>
        </p:nvSpPr>
        <p:spPr/>
        <p:txBody>
          <a:bodyPr/>
          <a:lstStyle/>
          <a:p>
            <a:r>
              <a:rPr lang="en-US" dirty="0"/>
              <a:t>Cybersecurity (&amp; AI) Core Principle</a:t>
            </a:r>
          </a:p>
        </p:txBody>
      </p:sp>
      <p:sp>
        <p:nvSpPr>
          <p:cNvPr id="4" name="Slide Number Placeholder 3">
            <a:extLst>
              <a:ext uri="{FF2B5EF4-FFF2-40B4-BE49-F238E27FC236}">
                <a16:creationId xmlns:a16="http://schemas.microsoft.com/office/drawing/2014/main" id="{F74AB7C0-A380-5C47-9FB8-0DE6F7FB6380}"/>
              </a:ext>
            </a:extLst>
          </p:cNvPr>
          <p:cNvSpPr>
            <a:spLocks noGrp="1"/>
          </p:cNvSpPr>
          <p:nvPr>
            <p:ph type="sldNum" sz="quarter" idx="10"/>
          </p:nvPr>
        </p:nvSpPr>
        <p:spPr/>
        <p:txBody>
          <a:bodyPr/>
          <a:lstStyle/>
          <a:p>
            <a:pPr defTabSz="457178"/>
            <a:fld id="{D5ECD089-1754-C742-B875-8EB56CE81387}" type="slidenum">
              <a:rPr lang="en-US">
                <a:solidFill>
                  <a:srgbClr val="4EA72E">
                    <a:lumMod val="50000"/>
                  </a:srgbClr>
                </a:solidFill>
                <a:latin typeface="Aptos" panose="02110004020202020204"/>
              </a:rPr>
              <a:pPr defTabSz="457178"/>
              <a:t>10</a:t>
            </a:fld>
            <a:endParaRPr lang="en-US" dirty="0">
              <a:solidFill>
                <a:srgbClr val="4EA72E">
                  <a:lumMod val="50000"/>
                </a:srgbClr>
              </a:solidFill>
              <a:latin typeface="Aptos" panose="02110004020202020204"/>
            </a:endParaRPr>
          </a:p>
        </p:txBody>
      </p:sp>
      <p:sp>
        <p:nvSpPr>
          <p:cNvPr id="9" name="Rectangle 8">
            <a:extLst>
              <a:ext uri="{FF2B5EF4-FFF2-40B4-BE49-F238E27FC236}">
                <a16:creationId xmlns:a16="http://schemas.microsoft.com/office/drawing/2014/main" id="{03B996F1-B2DA-E8F4-AEF2-B2F60C3CA4BB}"/>
              </a:ext>
            </a:extLst>
          </p:cNvPr>
          <p:cNvSpPr/>
          <p:nvPr/>
        </p:nvSpPr>
        <p:spPr>
          <a:xfrm>
            <a:off x="2530053" y="1061952"/>
            <a:ext cx="4052584" cy="692497"/>
          </a:xfrm>
          <a:prstGeom prst="rect">
            <a:avLst/>
          </a:prstGeom>
          <a:noFill/>
        </p:spPr>
        <p:txBody>
          <a:bodyPr wrap="none" lIns="68580" tIns="34290" rIns="68580" bIns="34290">
            <a:spAutoFit/>
          </a:bodyPr>
          <a:lstStyle/>
          <a:p>
            <a:pPr algn="ctr" defTabSz="457178"/>
            <a:r>
              <a:rPr lang="en-US" sz="4050" i="1" dirty="0">
                <a:ln w="0"/>
                <a:solidFill>
                  <a:srgbClr val="156B9B"/>
                </a:solidFill>
                <a:effectLst>
                  <a:outerShdw blurRad="38100" dist="25400" dir="5400000" algn="ctr" rotWithShape="0">
                    <a:srgbClr val="6E747A">
                      <a:alpha val="43000"/>
                    </a:srgbClr>
                  </a:outerShdw>
                </a:effectLst>
                <a:latin typeface="Arial Nova" panose="020B0504020202020204" pitchFamily="34" charset="0"/>
              </a:rPr>
              <a:t>Trust, </a:t>
            </a:r>
            <a:r>
              <a:rPr lang="en-US" sz="4050" dirty="0">
                <a:ln w="0"/>
                <a:solidFill>
                  <a:srgbClr val="156B9B"/>
                </a:solidFill>
                <a:effectLst>
                  <a:outerShdw blurRad="38100" dist="25400" dir="5400000" algn="ctr" rotWithShape="0">
                    <a:srgbClr val="6E747A">
                      <a:alpha val="43000"/>
                    </a:srgbClr>
                  </a:outerShdw>
                </a:effectLst>
                <a:latin typeface="Arial Nova" panose="020B0504020202020204" pitchFamily="34" charset="0"/>
              </a:rPr>
              <a:t>AND</a:t>
            </a:r>
            <a:r>
              <a:rPr lang="en-US" sz="4050" i="1" dirty="0">
                <a:ln w="0"/>
                <a:solidFill>
                  <a:srgbClr val="156B9B"/>
                </a:solidFill>
                <a:effectLst>
                  <a:outerShdw blurRad="38100" dist="25400" dir="5400000" algn="ctr" rotWithShape="0">
                    <a:srgbClr val="6E747A">
                      <a:alpha val="43000"/>
                    </a:srgbClr>
                  </a:outerShdw>
                </a:effectLst>
                <a:latin typeface="Arial Nova" panose="020B0504020202020204" pitchFamily="34" charset="0"/>
              </a:rPr>
              <a:t> Verify</a:t>
            </a:r>
          </a:p>
        </p:txBody>
      </p:sp>
      <p:sp>
        <p:nvSpPr>
          <p:cNvPr id="5" name="TextBox 4">
            <a:extLst>
              <a:ext uri="{FF2B5EF4-FFF2-40B4-BE49-F238E27FC236}">
                <a16:creationId xmlns:a16="http://schemas.microsoft.com/office/drawing/2014/main" id="{7FFCE282-3C67-686D-02D9-A9E0E930BF47}"/>
              </a:ext>
            </a:extLst>
          </p:cNvPr>
          <p:cNvSpPr txBox="1"/>
          <p:nvPr/>
        </p:nvSpPr>
        <p:spPr>
          <a:xfrm>
            <a:off x="2124847" y="1794328"/>
            <a:ext cx="5328703" cy="823302"/>
          </a:xfrm>
          <a:prstGeom prst="rect">
            <a:avLst/>
          </a:prstGeom>
          <a:noFill/>
        </p:spPr>
        <p:txBody>
          <a:bodyPr wrap="none" rtlCol="0">
            <a:spAutoFit/>
          </a:bodyPr>
          <a:lstStyle/>
          <a:p>
            <a:pPr defTabSz="457178"/>
            <a:r>
              <a:rPr lang="en-US" sz="2400" dirty="0">
                <a:solidFill>
                  <a:prstClr val="black"/>
                </a:solidFill>
                <a:latin typeface="Arial Nova" panose="020B0504020202020204" pitchFamily="34" charset="0"/>
              </a:rPr>
              <a:t>“</a:t>
            </a:r>
            <a:r>
              <a:rPr lang="en-US" sz="2400" i="1" dirty="0">
                <a:solidFill>
                  <a:prstClr val="black"/>
                </a:solidFill>
                <a:latin typeface="Arial Nova" panose="020B0504020202020204" pitchFamily="34" charset="0"/>
              </a:rPr>
              <a:t>Never trust a single data point</a:t>
            </a:r>
            <a:r>
              <a:rPr lang="en-US" sz="2400" dirty="0">
                <a:solidFill>
                  <a:prstClr val="black"/>
                </a:solidFill>
                <a:latin typeface="Arial Nova" panose="020B0504020202020204" pitchFamily="34" charset="0"/>
              </a:rPr>
              <a:t>.”</a:t>
            </a:r>
          </a:p>
          <a:p>
            <a:pPr defTabSz="457178">
              <a:spcBef>
                <a:spcPts val="300"/>
              </a:spcBef>
            </a:pPr>
            <a:r>
              <a:rPr lang="en-US" sz="2100" dirty="0">
                <a:solidFill>
                  <a:prstClr val="black"/>
                </a:solidFill>
                <a:latin typeface="Arial Nova" panose="020B0504020202020204" pitchFamily="34" charset="0"/>
              </a:rPr>
              <a:t>from my life as a military intelligence officer</a:t>
            </a:r>
          </a:p>
        </p:txBody>
      </p:sp>
      <p:pic>
        <p:nvPicPr>
          <p:cNvPr id="6" name="Picture 2" descr="Image result for spotting fake news">
            <a:extLst>
              <a:ext uri="{FF2B5EF4-FFF2-40B4-BE49-F238E27FC236}">
                <a16:creationId xmlns:a16="http://schemas.microsoft.com/office/drawing/2014/main" id="{4FDDB626-25CC-8FE1-08B1-C106415C8F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9991" y="2974004"/>
            <a:ext cx="4643315" cy="154777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36A22ECB-6706-3B39-B1A3-B57FFEC1290C}"/>
              </a:ext>
            </a:extLst>
          </p:cNvPr>
          <p:cNvSpPr txBox="1"/>
          <p:nvPr/>
        </p:nvSpPr>
        <p:spPr>
          <a:xfrm>
            <a:off x="6128997" y="4521776"/>
            <a:ext cx="1202573" cy="253916"/>
          </a:xfrm>
          <a:prstGeom prst="rect">
            <a:avLst/>
          </a:prstGeom>
          <a:noFill/>
        </p:spPr>
        <p:txBody>
          <a:bodyPr wrap="none" rtlCol="0">
            <a:spAutoFit/>
          </a:bodyPr>
          <a:lstStyle/>
          <a:p>
            <a:pPr defTabSz="457178"/>
            <a:r>
              <a:rPr lang="en-US" sz="1050" i="1" dirty="0">
                <a:solidFill>
                  <a:prstClr val="white"/>
                </a:solidFill>
                <a:latin typeface="Aptos" panose="02110004020202020204"/>
              </a:rPr>
              <a:t>NOT AI generated</a:t>
            </a:r>
          </a:p>
        </p:txBody>
      </p:sp>
      <p:pic>
        <p:nvPicPr>
          <p:cNvPr id="2" name="Picture 1">
            <a:extLst>
              <a:ext uri="{FF2B5EF4-FFF2-40B4-BE49-F238E27FC236}">
                <a16:creationId xmlns:a16="http://schemas.microsoft.com/office/drawing/2014/main" id="{35C2DF71-0768-4D8C-B393-BD750A1D1280}"/>
              </a:ext>
            </a:extLst>
          </p:cNvPr>
          <p:cNvPicPr>
            <a:picLocks noChangeAspect="1"/>
          </p:cNvPicPr>
          <p:nvPr/>
        </p:nvPicPr>
        <p:blipFill>
          <a:blip r:embed="rId4"/>
          <a:stretch>
            <a:fillRect/>
          </a:stretch>
        </p:blipFill>
        <p:spPr>
          <a:xfrm>
            <a:off x="5588890" y="2617630"/>
            <a:ext cx="2282785" cy="2248586"/>
          </a:xfrm>
          <a:prstGeom prst="rect">
            <a:avLst/>
          </a:prstGeom>
        </p:spPr>
      </p:pic>
    </p:spTree>
    <p:extLst>
      <p:ext uri="{BB962C8B-B14F-4D97-AF65-F5344CB8AC3E}">
        <p14:creationId xmlns:p14="http://schemas.microsoft.com/office/powerpoint/2010/main" val="2273498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vert="horz" lIns="91440" tIns="45720" rIns="91440" bIns="45720" rtlCol="0" anchor="ctr">
            <a:normAutofit/>
          </a:bodyPr>
          <a:lstStyle>
            <a:lvl1pPr algn="l" defTabSz="457200" rtl="0" eaLnBrk="1" latinLnBrk="0" hangingPunct="1">
              <a:spcBef>
                <a:spcPct val="0"/>
              </a:spcBef>
              <a:buNone/>
              <a:defRPr sz="4400" kern="1200">
                <a:solidFill>
                  <a:srgbClr val="1A3F7F"/>
                </a:solidFill>
                <a:latin typeface="+mj-lt"/>
                <a:ea typeface="+mj-ea"/>
                <a:cs typeface="+mj-cs"/>
              </a:defRPr>
            </a:lvl1pPr>
          </a:lstStyle>
          <a:p>
            <a:r>
              <a:rPr lang="en-US" dirty="0"/>
              <a:t>Root Cause – Start with “Why”</a:t>
            </a:r>
            <a:endParaRPr lang="en-US" sz="3600" dirty="0">
              <a:solidFill>
                <a:srgbClr val="00A3E1"/>
              </a:solidFill>
            </a:endParaRPr>
          </a:p>
        </p:txBody>
      </p:sp>
      <p:grpSp>
        <p:nvGrpSpPr>
          <p:cNvPr id="6" name="Group 5">
            <a:extLst>
              <a:ext uri="{FF2B5EF4-FFF2-40B4-BE49-F238E27FC236}">
                <a16:creationId xmlns:a16="http://schemas.microsoft.com/office/drawing/2014/main" id="{2D30B962-7F16-1AC7-2BBB-3D997CE6E621}"/>
              </a:ext>
            </a:extLst>
          </p:cNvPr>
          <p:cNvGrpSpPr/>
          <p:nvPr/>
        </p:nvGrpSpPr>
        <p:grpSpPr>
          <a:xfrm>
            <a:off x="4661807" y="973422"/>
            <a:ext cx="3898695" cy="3729174"/>
            <a:chOff x="4661807" y="973422"/>
            <a:chExt cx="3898695" cy="3729174"/>
          </a:xfrm>
        </p:grpSpPr>
        <p:pic>
          <p:nvPicPr>
            <p:cNvPr id="4" name="Picture 3">
              <a:extLst>
                <a:ext uri="{FF2B5EF4-FFF2-40B4-BE49-F238E27FC236}">
                  <a16:creationId xmlns:a16="http://schemas.microsoft.com/office/drawing/2014/main" id="{E8428185-27C2-4B72-9219-65D462592BE6}"/>
                </a:ext>
              </a:extLst>
            </p:cNvPr>
            <p:cNvPicPr>
              <a:picLocks noChangeAspect="1"/>
            </p:cNvPicPr>
            <p:nvPr/>
          </p:nvPicPr>
          <p:blipFill>
            <a:blip r:embed="rId3"/>
            <a:stretch>
              <a:fillRect/>
            </a:stretch>
          </p:blipFill>
          <p:spPr>
            <a:xfrm>
              <a:off x="4661807" y="973422"/>
              <a:ext cx="3898695" cy="3615860"/>
            </a:xfrm>
            <a:prstGeom prst="rect">
              <a:avLst/>
            </a:prstGeom>
          </p:spPr>
        </p:pic>
        <p:sp>
          <p:nvSpPr>
            <p:cNvPr id="5" name="Rectangle 4">
              <a:extLst>
                <a:ext uri="{FF2B5EF4-FFF2-40B4-BE49-F238E27FC236}">
                  <a16:creationId xmlns:a16="http://schemas.microsoft.com/office/drawing/2014/main" id="{37F97556-3F1A-46CF-B5D0-06F32053FE32}"/>
                </a:ext>
              </a:extLst>
            </p:cNvPr>
            <p:cNvSpPr/>
            <p:nvPr/>
          </p:nvSpPr>
          <p:spPr>
            <a:xfrm>
              <a:off x="4890407" y="4333264"/>
              <a:ext cx="2757999" cy="369332"/>
            </a:xfrm>
            <a:prstGeom prst="rect">
              <a:avLst/>
            </a:prstGeom>
          </p:spPr>
          <p:txBody>
            <a:bodyPr wrap="none">
              <a:spAutoFit/>
            </a:bodyPr>
            <a:lstStyle/>
            <a:p>
              <a:r>
                <a:rPr lang="en-US" dirty="0">
                  <a:hlinkClick r:id="rId4"/>
                </a:rPr>
                <a:t>https://startwithwhy.com/</a:t>
              </a:r>
              <a:r>
                <a:rPr lang="en-US" dirty="0"/>
                <a:t> </a:t>
              </a:r>
            </a:p>
          </p:txBody>
        </p:sp>
      </p:grpSp>
      <p:sp>
        <p:nvSpPr>
          <p:cNvPr id="3" name="Rectangle 2">
            <a:extLst>
              <a:ext uri="{FF2B5EF4-FFF2-40B4-BE49-F238E27FC236}">
                <a16:creationId xmlns:a16="http://schemas.microsoft.com/office/drawing/2014/main" id="{B1443363-00FF-239E-E334-B8472AD43971}"/>
              </a:ext>
            </a:extLst>
          </p:cNvPr>
          <p:cNvSpPr/>
          <p:nvPr/>
        </p:nvSpPr>
        <p:spPr>
          <a:xfrm>
            <a:off x="583498" y="1971585"/>
            <a:ext cx="3653807" cy="1200329"/>
          </a:xfrm>
          <a:prstGeom prst="rect">
            <a:avLst/>
          </a:prstGeom>
          <a:noFill/>
        </p:spPr>
        <p:txBody>
          <a:bodyPr wrap="squar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36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What problem are you solving?</a:t>
            </a:r>
            <a:endParaRPr lang="en-US" sz="3600" b="1" cap="none" spc="0" dirty="0">
              <a:ln/>
              <a:solidFill>
                <a:schemeClr val="accent3"/>
              </a:solidFill>
              <a:effectLst/>
            </a:endParaRPr>
          </a:p>
        </p:txBody>
      </p:sp>
    </p:spTree>
    <p:custDataLst>
      <p:tags r:id="rId1"/>
    </p:custDataLst>
    <p:extLst>
      <p:ext uri="{BB962C8B-B14F-4D97-AF65-F5344CB8AC3E}">
        <p14:creationId xmlns:p14="http://schemas.microsoft.com/office/powerpoint/2010/main" val="2260342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7A5FD22-8A69-CE43-005E-7E2454017CEC}"/>
              </a:ext>
            </a:extLst>
          </p:cNvPr>
          <p:cNvSpPr>
            <a:spLocks noGrp="1"/>
          </p:cNvSpPr>
          <p:nvPr>
            <p:ph type="title"/>
          </p:nvPr>
        </p:nvSpPr>
        <p:spPr>
          <a:xfrm>
            <a:off x="488685" y="698721"/>
            <a:ext cx="7934239" cy="483230"/>
          </a:xfrm>
        </p:spPr>
        <p:txBody>
          <a:bodyPr>
            <a:normAutofit/>
          </a:bodyPr>
          <a:lstStyle/>
          <a:p>
            <a:r>
              <a:rPr lang="en-US" sz="2000" b="0" i="1" dirty="0"/>
              <a:t>Philosophical Reflection</a:t>
            </a:r>
          </a:p>
        </p:txBody>
      </p:sp>
      <p:sp>
        <p:nvSpPr>
          <p:cNvPr id="5" name="Title 2">
            <a:extLst>
              <a:ext uri="{FF2B5EF4-FFF2-40B4-BE49-F238E27FC236}">
                <a16:creationId xmlns:a16="http://schemas.microsoft.com/office/drawing/2014/main" id="{7EDD465B-CB61-90DF-064D-A585F304A0D2}"/>
              </a:ext>
            </a:extLst>
          </p:cNvPr>
          <p:cNvSpPr txBox="1">
            <a:spLocks/>
          </p:cNvSpPr>
          <p:nvPr/>
        </p:nvSpPr>
        <p:spPr>
          <a:xfrm>
            <a:off x="480267" y="93816"/>
            <a:ext cx="7934239" cy="928257"/>
          </a:xfrm>
          <a:prstGeom prst="rect">
            <a:avLst/>
          </a:prstGeom>
        </p:spPr>
        <p:txBody>
          <a:bodyPr vert="horz" lIns="0" tIns="0" rIns="0" bIns="0" rtlCol="0" anchor="ctr">
            <a:normAutofit/>
          </a:bodyPr>
          <a:lstStyle>
            <a:lvl1pPr algn="l" defTabSz="685800" rtl="0" eaLnBrk="1" latinLnBrk="0" hangingPunct="1">
              <a:lnSpc>
                <a:spcPct val="90000"/>
              </a:lnSpc>
              <a:spcBef>
                <a:spcPct val="0"/>
              </a:spcBef>
              <a:buNone/>
              <a:defRPr sz="3300" b="1" i="0" kern="1200">
                <a:solidFill>
                  <a:schemeClr val="accent6">
                    <a:lumMod val="50000"/>
                  </a:schemeClr>
                </a:solidFill>
                <a:latin typeface="Arial Nova" panose="020B0504020202020204" pitchFamily="34" charset="0"/>
                <a:ea typeface="+mj-ea"/>
                <a:cs typeface="+mj-cs"/>
              </a:defRPr>
            </a:lvl1pPr>
          </a:lstStyle>
          <a:p>
            <a:r>
              <a:rPr lang="en-US"/>
              <a:t>To AI or not to AI, That is the Question…</a:t>
            </a:r>
            <a:endParaRPr lang="en-US" dirty="0"/>
          </a:p>
        </p:txBody>
      </p:sp>
      <p:sp>
        <p:nvSpPr>
          <p:cNvPr id="6" name="TextBox 5">
            <a:extLst>
              <a:ext uri="{FF2B5EF4-FFF2-40B4-BE49-F238E27FC236}">
                <a16:creationId xmlns:a16="http://schemas.microsoft.com/office/drawing/2014/main" id="{4D35F5E3-D127-A393-CE09-C613706BFBD5}"/>
              </a:ext>
            </a:extLst>
          </p:cNvPr>
          <p:cNvSpPr txBox="1"/>
          <p:nvPr/>
        </p:nvSpPr>
        <p:spPr>
          <a:xfrm>
            <a:off x="3526972" y="2214806"/>
            <a:ext cx="5521955" cy="1077218"/>
          </a:xfrm>
          <a:prstGeom prst="rect">
            <a:avLst/>
          </a:prstGeom>
          <a:noFill/>
        </p:spPr>
        <p:txBody>
          <a:bodyPr wrap="square" rtlCol="0">
            <a:spAutoFit/>
          </a:bodyPr>
          <a:lstStyle/>
          <a:p>
            <a:pPr algn="ctr"/>
            <a:r>
              <a:rPr lang="en-US" sz="3200" b="1" i="1" dirty="0">
                <a:latin typeface="Aptos" panose="020B0004020202020204" pitchFamily="34" charset="0"/>
              </a:rPr>
              <a:t>How/when/where/why </a:t>
            </a:r>
            <a:br>
              <a:rPr lang="en-US" sz="3200" b="1" i="1" dirty="0">
                <a:latin typeface="Aptos" panose="020B0004020202020204" pitchFamily="34" charset="0"/>
              </a:rPr>
            </a:br>
            <a:r>
              <a:rPr lang="en-US" sz="3200" b="1" i="1" dirty="0">
                <a:latin typeface="Aptos" panose="020B0004020202020204" pitchFamily="34" charset="0"/>
              </a:rPr>
              <a:t>do you use AI?</a:t>
            </a:r>
          </a:p>
        </p:txBody>
      </p:sp>
      <p:grpSp>
        <p:nvGrpSpPr>
          <p:cNvPr id="8" name="Group 7">
            <a:extLst>
              <a:ext uri="{FF2B5EF4-FFF2-40B4-BE49-F238E27FC236}">
                <a16:creationId xmlns:a16="http://schemas.microsoft.com/office/drawing/2014/main" id="{3B50908B-FAFC-1C9F-4E9A-5CACE977F304}"/>
              </a:ext>
            </a:extLst>
          </p:cNvPr>
          <p:cNvGrpSpPr/>
          <p:nvPr/>
        </p:nvGrpSpPr>
        <p:grpSpPr>
          <a:xfrm>
            <a:off x="480268" y="1387928"/>
            <a:ext cx="3046704" cy="3230747"/>
            <a:chOff x="480267" y="898738"/>
            <a:chExt cx="3575957" cy="3719938"/>
          </a:xfrm>
        </p:grpSpPr>
        <p:sp>
          <p:nvSpPr>
            <p:cNvPr id="9" name="Rectangle: Rounded Corners 8">
              <a:extLst>
                <a:ext uri="{FF2B5EF4-FFF2-40B4-BE49-F238E27FC236}">
                  <a16:creationId xmlns:a16="http://schemas.microsoft.com/office/drawing/2014/main" id="{BB7856D9-3B3B-1F96-B357-9A83EEE9CBAB}"/>
                </a:ext>
              </a:extLst>
            </p:cNvPr>
            <p:cNvSpPr/>
            <p:nvPr/>
          </p:nvSpPr>
          <p:spPr>
            <a:xfrm>
              <a:off x="480267" y="898738"/>
              <a:ext cx="3575957" cy="3690257"/>
            </a:xfrm>
            <a:prstGeom prst="roundRect">
              <a:avLst/>
            </a:prstGeom>
            <a:blipFill dpi="0" rotWithShape="1">
              <a:blip r:embed="rId2">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178"/>
              <a:endParaRPr lang="en-US">
                <a:solidFill>
                  <a:prstClr val="white"/>
                </a:solidFill>
                <a:latin typeface="Aptos" panose="02110004020202020204"/>
              </a:endParaRPr>
            </a:p>
          </p:txBody>
        </p:sp>
        <p:sp>
          <p:nvSpPr>
            <p:cNvPr id="10" name="TextBox 9">
              <a:extLst>
                <a:ext uri="{FF2B5EF4-FFF2-40B4-BE49-F238E27FC236}">
                  <a16:creationId xmlns:a16="http://schemas.microsoft.com/office/drawing/2014/main" id="{1768DE33-0AD1-A8FD-513A-677F369B5463}"/>
                </a:ext>
              </a:extLst>
            </p:cNvPr>
            <p:cNvSpPr txBox="1"/>
            <p:nvPr/>
          </p:nvSpPr>
          <p:spPr>
            <a:xfrm>
              <a:off x="1679791" y="4364760"/>
              <a:ext cx="1300356" cy="253916"/>
            </a:xfrm>
            <a:prstGeom prst="rect">
              <a:avLst/>
            </a:prstGeom>
            <a:noFill/>
          </p:spPr>
          <p:txBody>
            <a:bodyPr wrap="none" rtlCol="0">
              <a:spAutoFit/>
            </a:bodyPr>
            <a:lstStyle/>
            <a:p>
              <a:pPr defTabSz="457178"/>
              <a:r>
                <a:rPr lang="en-US" sz="1050" i="1" dirty="0">
                  <a:solidFill>
                    <a:prstClr val="white"/>
                  </a:solidFill>
                  <a:latin typeface="Aptos" panose="02110004020202020204"/>
                </a:rPr>
                <a:t>AI generated image</a:t>
              </a:r>
            </a:p>
          </p:txBody>
        </p:sp>
      </p:grpSp>
    </p:spTree>
    <p:extLst>
      <p:ext uri="{BB962C8B-B14F-4D97-AF65-F5344CB8AC3E}">
        <p14:creationId xmlns:p14="http://schemas.microsoft.com/office/powerpoint/2010/main" val="16784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6953E5-4620-1358-CECF-9B4DE03A3B79}"/>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90A63B1-31B4-4F03-5D36-C9F3730F81B0}"/>
              </a:ext>
            </a:extLst>
          </p:cNvPr>
          <p:cNvSpPr>
            <a:spLocks noGrp="1"/>
          </p:cNvSpPr>
          <p:nvPr>
            <p:ph idx="4294967295"/>
          </p:nvPr>
        </p:nvSpPr>
        <p:spPr>
          <a:xfrm>
            <a:off x="4045936" y="1181951"/>
            <a:ext cx="4804151" cy="3497036"/>
          </a:xfrm>
        </p:spPr>
        <p:txBody>
          <a:bodyPr>
            <a:normAutofit/>
          </a:bodyPr>
          <a:lstStyle/>
          <a:p>
            <a:r>
              <a:rPr lang="en-US" dirty="0"/>
              <a:t>How do you know </a:t>
            </a:r>
            <a:r>
              <a:rPr lang="en-US" b="1" dirty="0"/>
              <a:t>what’s “true” </a:t>
            </a:r>
            <a:r>
              <a:rPr lang="en-US" dirty="0"/>
              <a:t>and </a:t>
            </a:r>
            <a:r>
              <a:rPr lang="en-US" b="1" dirty="0"/>
              <a:t>verify results</a:t>
            </a:r>
            <a:r>
              <a:rPr lang="en-US" dirty="0"/>
              <a:t>?</a:t>
            </a:r>
          </a:p>
          <a:p>
            <a:pPr lvl="1"/>
            <a:r>
              <a:rPr lang="en-US" dirty="0"/>
              <a:t>How do you define and measure “</a:t>
            </a:r>
            <a:r>
              <a:rPr lang="en-US" b="1" dirty="0"/>
              <a:t>trust</a:t>
            </a:r>
            <a:r>
              <a:rPr lang="en-US" dirty="0"/>
              <a:t>”? </a:t>
            </a:r>
          </a:p>
          <a:p>
            <a:r>
              <a:rPr lang="en-US" dirty="0"/>
              <a:t>Explore ethical dilemmas </a:t>
            </a:r>
          </a:p>
          <a:p>
            <a:pPr lvl="1"/>
            <a:r>
              <a:rPr lang="en-US" dirty="0"/>
              <a:t>What </a:t>
            </a:r>
            <a:r>
              <a:rPr lang="en-US" b="1" dirty="0"/>
              <a:t>bias</a:t>
            </a:r>
            <a:r>
              <a:rPr lang="en-US" dirty="0"/>
              <a:t> may be introduced?</a:t>
            </a:r>
          </a:p>
          <a:p>
            <a:pPr lvl="1"/>
            <a:r>
              <a:rPr lang="en-US" b="1" dirty="0"/>
              <a:t>Over-reliance on machines*</a:t>
            </a:r>
          </a:p>
          <a:p>
            <a:r>
              <a:rPr lang="en-US" b="1" dirty="0"/>
              <a:t>Balancing automation </a:t>
            </a:r>
            <a:r>
              <a:rPr lang="en-US" dirty="0"/>
              <a:t>with human involvement</a:t>
            </a:r>
          </a:p>
          <a:p>
            <a:r>
              <a:rPr lang="en-US" dirty="0"/>
              <a:t>Embracing </a:t>
            </a:r>
            <a:r>
              <a:rPr lang="en-US" b="1" dirty="0"/>
              <a:t>continuous learning </a:t>
            </a:r>
            <a:r>
              <a:rPr lang="en-US" dirty="0"/>
              <a:t>and interdisciplinary fluency</a:t>
            </a:r>
          </a:p>
          <a:p>
            <a:endParaRPr lang="en-US" dirty="0"/>
          </a:p>
        </p:txBody>
      </p:sp>
      <p:sp>
        <p:nvSpPr>
          <p:cNvPr id="3" name="Title 2">
            <a:extLst>
              <a:ext uri="{FF2B5EF4-FFF2-40B4-BE49-F238E27FC236}">
                <a16:creationId xmlns:a16="http://schemas.microsoft.com/office/drawing/2014/main" id="{E43A5B59-3E59-7BB4-90BD-19D68D4FA75D}"/>
              </a:ext>
            </a:extLst>
          </p:cNvPr>
          <p:cNvSpPr>
            <a:spLocks noGrp="1"/>
          </p:cNvSpPr>
          <p:nvPr>
            <p:ph type="title"/>
          </p:nvPr>
        </p:nvSpPr>
        <p:spPr>
          <a:xfrm>
            <a:off x="488685" y="698721"/>
            <a:ext cx="7934239" cy="483230"/>
          </a:xfrm>
        </p:spPr>
        <p:txBody>
          <a:bodyPr>
            <a:normAutofit/>
          </a:bodyPr>
          <a:lstStyle/>
          <a:p>
            <a:r>
              <a:rPr lang="en-US" sz="2000" b="0" i="1" dirty="0"/>
              <a:t>Philosophical Reflection</a:t>
            </a:r>
          </a:p>
        </p:txBody>
      </p:sp>
      <p:sp>
        <p:nvSpPr>
          <p:cNvPr id="4" name="TextBox 3">
            <a:extLst>
              <a:ext uri="{FF2B5EF4-FFF2-40B4-BE49-F238E27FC236}">
                <a16:creationId xmlns:a16="http://schemas.microsoft.com/office/drawing/2014/main" id="{B462E1AE-6BFA-220C-1131-8606159826DB}"/>
              </a:ext>
            </a:extLst>
          </p:cNvPr>
          <p:cNvSpPr txBox="1"/>
          <p:nvPr/>
        </p:nvSpPr>
        <p:spPr>
          <a:xfrm>
            <a:off x="480267" y="1520911"/>
            <a:ext cx="3218408" cy="2954655"/>
          </a:xfrm>
          <a:prstGeom prst="rect">
            <a:avLst/>
          </a:prstGeom>
          <a:noFill/>
          <a:ln w="19050">
            <a:solidFill>
              <a:schemeClr val="tx1"/>
            </a:solidFill>
          </a:ln>
        </p:spPr>
        <p:txBody>
          <a:bodyPr wrap="square">
            <a:spAutoFit/>
          </a:bodyPr>
          <a:lstStyle/>
          <a:p>
            <a:pPr defTabSz="685800">
              <a:spcBef>
                <a:spcPts val="450"/>
              </a:spcBef>
              <a:defRPr/>
            </a:pPr>
            <a:r>
              <a:rPr lang="en-US" sz="1500" b="1" dirty="0">
                <a:solidFill>
                  <a:prstClr val="black"/>
                </a:solidFill>
                <a:latin typeface="Arial Nova" panose="020B0504020202020204" pitchFamily="34" charset="0"/>
              </a:rPr>
              <a:t>NIST AI Risk Management Framework</a:t>
            </a:r>
          </a:p>
          <a:p>
            <a:pPr defTabSz="685800">
              <a:spcBef>
                <a:spcPts val="450"/>
              </a:spcBef>
              <a:defRPr/>
            </a:pPr>
            <a:r>
              <a:rPr lang="en-US" sz="1500" i="1" dirty="0">
                <a:solidFill>
                  <a:prstClr val="black"/>
                </a:solidFill>
                <a:latin typeface="Arial Nova" panose="020B0504020202020204" pitchFamily="34" charset="0"/>
              </a:rPr>
              <a:t>AI Risks &amp; Trustworthiness</a:t>
            </a:r>
          </a:p>
          <a:p>
            <a:pPr marL="257175" indent="-257175" defTabSz="685800">
              <a:spcBef>
                <a:spcPts val="450"/>
              </a:spcBef>
              <a:buFont typeface="+mj-lt"/>
              <a:buAutoNum type="arabicPeriod"/>
              <a:defRPr/>
            </a:pPr>
            <a:r>
              <a:rPr lang="en-US" sz="1350" dirty="0">
                <a:solidFill>
                  <a:prstClr val="black"/>
                </a:solidFill>
                <a:latin typeface="Arial Nova" panose="020B0504020202020204" pitchFamily="34" charset="0"/>
              </a:rPr>
              <a:t>Valid and Reliable</a:t>
            </a:r>
          </a:p>
          <a:p>
            <a:pPr marL="257175" indent="-257175" defTabSz="685800">
              <a:spcBef>
                <a:spcPts val="450"/>
              </a:spcBef>
              <a:buFont typeface="+mj-lt"/>
              <a:buAutoNum type="arabicPeriod"/>
              <a:defRPr/>
            </a:pPr>
            <a:r>
              <a:rPr lang="en-US" sz="1350" dirty="0">
                <a:solidFill>
                  <a:prstClr val="black"/>
                </a:solidFill>
                <a:latin typeface="Arial Nova" panose="020B0504020202020204" pitchFamily="34" charset="0"/>
              </a:rPr>
              <a:t>Safe</a:t>
            </a:r>
          </a:p>
          <a:p>
            <a:pPr marL="257175" indent="-257175" defTabSz="685800">
              <a:spcBef>
                <a:spcPts val="450"/>
              </a:spcBef>
              <a:buFont typeface="+mj-lt"/>
              <a:buAutoNum type="arabicPeriod"/>
              <a:defRPr/>
            </a:pPr>
            <a:r>
              <a:rPr lang="en-US" sz="1350" dirty="0">
                <a:solidFill>
                  <a:prstClr val="black"/>
                </a:solidFill>
                <a:latin typeface="Arial Nova" panose="020B0504020202020204" pitchFamily="34" charset="0"/>
              </a:rPr>
              <a:t>Secure and Resilient</a:t>
            </a:r>
          </a:p>
          <a:p>
            <a:pPr marL="257175" indent="-257175" defTabSz="685800">
              <a:spcBef>
                <a:spcPts val="450"/>
              </a:spcBef>
              <a:buFont typeface="+mj-lt"/>
              <a:buAutoNum type="arabicPeriod"/>
              <a:defRPr/>
            </a:pPr>
            <a:r>
              <a:rPr lang="en-US" sz="1350" dirty="0">
                <a:solidFill>
                  <a:prstClr val="black"/>
                </a:solidFill>
                <a:latin typeface="Arial Nova" panose="020B0504020202020204" pitchFamily="34" charset="0"/>
              </a:rPr>
              <a:t>Accountable and Transparent</a:t>
            </a:r>
          </a:p>
          <a:p>
            <a:pPr marL="257175" indent="-257175" defTabSz="685800">
              <a:spcBef>
                <a:spcPts val="450"/>
              </a:spcBef>
              <a:buFont typeface="+mj-lt"/>
              <a:buAutoNum type="arabicPeriod"/>
              <a:defRPr/>
            </a:pPr>
            <a:r>
              <a:rPr lang="en-US" sz="1350" dirty="0">
                <a:solidFill>
                  <a:prstClr val="black"/>
                </a:solidFill>
                <a:latin typeface="Arial Nova" panose="020B0504020202020204" pitchFamily="34" charset="0"/>
              </a:rPr>
              <a:t>Explainable and Interpretable</a:t>
            </a:r>
          </a:p>
          <a:p>
            <a:pPr marL="257175" indent="-257175" defTabSz="685800">
              <a:spcBef>
                <a:spcPts val="450"/>
              </a:spcBef>
              <a:buFont typeface="+mj-lt"/>
              <a:buAutoNum type="arabicPeriod"/>
              <a:defRPr/>
            </a:pPr>
            <a:r>
              <a:rPr lang="en-US" sz="1350" dirty="0">
                <a:solidFill>
                  <a:prstClr val="black"/>
                </a:solidFill>
                <a:latin typeface="Arial Nova" panose="020B0504020202020204" pitchFamily="34" charset="0"/>
              </a:rPr>
              <a:t>Privacy-Enhanced</a:t>
            </a:r>
          </a:p>
          <a:p>
            <a:pPr marL="257175" indent="-257175" defTabSz="685800">
              <a:spcBef>
                <a:spcPts val="450"/>
              </a:spcBef>
              <a:buFont typeface="+mj-lt"/>
              <a:buAutoNum type="arabicPeriod"/>
              <a:defRPr/>
            </a:pPr>
            <a:r>
              <a:rPr lang="en-US" sz="1350" dirty="0">
                <a:solidFill>
                  <a:prstClr val="black"/>
                </a:solidFill>
                <a:latin typeface="Arial Nova" panose="020B0504020202020204" pitchFamily="34" charset="0"/>
              </a:rPr>
              <a:t>Fair – with Harmful Bias Managed</a:t>
            </a:r>
          </a:p>
          <a:p>
            <a:pPr defTabSz="685800">
              <a:spcBef>
                <a:spcPts val="450"/>
              </a:spcBef>
              <a:defRPr/>
            </a:pPr>
            <a:endParaRPr lang="en-US" sz="900" dirty="0">
              <a:solidFill>
                <a:prstClr val="black"/>
              </a:solidFill>
              <a:latin typeface="Arial Nova" panose="020B0504020202020204" pitchFamily="34" charset="0"/>
            </a:endParaRPr>
          </a:p>
        </p:txBody>
      </p:sp>
      <p:sp>
        <p:nvSpPr>
          <p:cNvPr id="5" name="Title 2">
            <a:extLst>
              <a:ext uri="{FF2B5EF4-FFF2-40B4-BE49-F238E27FC236}">
                <a16:creationId xmlns:a16="http://schemas.microsoft.com/office/drawing/2014/main" id="{530EC0B3-0C25-4A04-CE6E-2B177CADFEB8}"/>
              </a:ext>
            </a:extLst>
          </p:cNvPr>
          <p:cNvSpPr txBox="1">
            <a:spLocks/>
          </p:cNvSpPr>
          <p:nvPr/>
        </p:nvSpPr>
        <p:spPr>
          <a:xfrm>
            <a:off x="480267" y="93816"/>
            <a:ext cx="7934239" cy="928257"/>
          </a:xfrm>
          <a:prstGeom prst="rect">
            <a:avLst/>
          </a:prstGeom>
        </p:spPr>
        <p:txBody>
          <a:bodyPr vert="horz" lIns="0" tIns="0" rIns="0" bIns="0" rtlCol="0" anchor="ctr">
            <a:normAutofit/>
          </a:bodyPr>
          <a:lstStyle>
            <a:lvl1pPr algn="l" defTabSz="685800" rtl="0" eaLnBrk="1" latinLnBrk="0" hangingPunct="1">
              <a:lnSpc>
                <a:spcPct val="90000"/>
              </a:lnSpc>
              <a:spcBef>
                <a:spcPct val="0"/>
              </a:spcBef>
              <a:buNone/>
              <a:defRPr sz="3300" b="1" i="0" kern="1200">
                <a:solidFill>
                  <a:schemeClr val="accent6">
                    <a:lumMod val="50000"/>
                  </a:schemeClr>
                </a:solidFill>
                <a:latin typeface="Arial Nova" panose="020B0504020202020204" pitchFamily="34" charset="0"/>
                <a:ea typeface="+mj-ea"/>
                <a:cs typeface="+mj-cs"/>
              </a:defRPr>
            </a:lvl1pPr>
          </a:lstStyle>
          <a:p>
            <a:r>
              <a:rPr lang="en-US"/>
              <a:t>To AI or not to AI, That is the Question…</a:t>
            </a:r>
            <a:endParaRPr lang="en-US" dirty="0"/>
          </a:p>
        </p:txBody>
      </p:sp>
    </p:spTree>
    <p:extLst>
      <p:ext uri="{BB962C8B-B14F-4D97-AF65-F5344CB8AC3E}">
        <p14:creationId xmlns:p14="http://schemas.microsoft.com/office/powerpoint/2010/main" val="1489216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2">
                                            <p:txEl>
                                              <p:pRg st="3" end="3"/>
                                            </p:txEl>
                                          </p:spTgt>
                                        </p:tgtEl>
                                        <p:attrNameLst>
                                          <p:attrName>style.visibility</p:attrName>
                                        </p:attrNameLst>
                                      </p:cBhvr>
                                      <p:to>
                                        <p:strVal val="visible"/>
                                      </p:to>
                                    </p:set>
                                    <p:animEffect transition="in" filter="fade">
                                      <p:cBhvr>
                                        <p:cTn id="20" dur="500"/>
                                        <p:tgtEl>
                                          <p:spTgt spid="2">
                                            <p:txEl>
                                              <p:pRg st="3" end="3"/>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animEffect transition="in" filter="fade">
                                      <p:cBhvr>
                                        <p:cTn id="23" dur="500"/>
                                        <p:tgtEl>
                                          <p:spTgt spid="2">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
                                            <p:txEl>
                                              <p:pRg st="5" end="5"/>
                                            </p:txEl>
                                          </p:spTgt>
                                        </p:tgtEl>
                                        <p:attrNameLst>
                                          <p:attrName>style.visibility</p:attrName>
                                        </p:attrNameLst>
                                      </p:cBhvr>
                                      <p:to>
                                        <p:strVal val="visible"/>
                                      </p:to>
                                    </p:set>
                                    <p:animEffect transition="in" filter="fade">
                                      <p:cBhvr>
                                        <p:cTn id="28" dur="500"/>
                                        <p:tgtEl>
                                          <p:spTgt spid="2">
                                            <p:txEl>
                                              <p:pRg st="5" end="5"/>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2">
                                            <p:txEl>
                                              <p:pRg st="6" end="6"/>
                                            </p:txEl>
                                          </p:spTgt>
                                        </p:tgtEl>
                                        <p:attrNameLst>
                                          <p:attrName>style.visibility</p:attrName>
                                        </p:attrNameLst>
                                      </p:cBhvr>
                                      <p:to>
                                        <p:strVal val="visible"/>
                                      </p:to>
                                    </p:set>
                                    <p:animEffect transition="in" filter="fade">
                                      <p:cBhvr>
                                        <p:cTn id="33" dur="500"/>
                                        <p:tgtEl>
                                          <p:spTgt spid="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BA860CA-CC68-292C-8433-660362ED73C9}"/>
              </a:ext>
            </a:extLst>
          </p:cNvPr>
          <p:cNvSpPr>
            <a:spLocks noGrp="1"/>
          </p:cNvSpPr>
          <p:nvPr>
            <p:ph type="title"/>
          </p:nvPr>
        </p:nvSpPr>
        <p:spPr/>
        <p:txBody>
          <a:bodyPr/>
          <a:lstStyle/>
          <a:p>
            <a:r>
              <a:rPr lang="en-US" dirty="0"/>
              <a:t>AI Human Risks</a:t>
            </a:r>
          </a:p>
        </p:txBody>
      </p:sp>
      <p:pic>
        <p:nvPicPr>
          <p:cNvPr id="5" name="Picture 4">
            <a:extLst>
              <a:ext uri="{FF2B5EF4-FFF2-40B4-BE49-F238E27FC236}">
                <a16:creationId xmlns:a16="http://schemas.microsoft.com/office/drawing/2014/main" id="{820F0860-45FE-F397-2913-F7A47D222CD9}"/>
              </a:ext>
            </a:extLst>
          </p:cNvPr>
          <p:cNvPicPr>
            <a:picLocks noChangeAspect="1"/>
          </p:cNvPicPr>
          <p:nvPr/>
        </p:nvPicPr>
        <p:blipFill>
          <a:blip r:embed="rId2"/>
          <a:stretch>
            <a:fillRect/>
          </a:stretch>
        </p:blipFill>
        <p:spPr>
          <a:xfrm>
            <a:off x="1331920" y="915507"/>
            <a:ext cx="6480161" cy="3915738"/>
          </a:xfrm>
          <a:prstGeom prst="rect">
            <a:avLst/>
          </a:prstGeom>
        </p:spPr>
      </p:pic>
      <p:sp>
        <p:nvSpPr>
          <p:cNvPr id="6" name="Rectangle: Rounded Corners 5">
            <a:extLst>
              <a:ext uri="{FF2B5EF4-FFF2-40B4-BE49-F238E27FC236}">
                <a16:creationId xmlns:a16="http://schemas.microsoft.com/office/drawing/2014/main" id="{D3D16C33-A6B7-0170-C607-F8F7A1331BF4}"/>
              </a:ext>
            </a:extLst>
          </p:cNvPr>
          <p:cNvSpPr/>
          <p:nvPr/>
        </p:nvSpPr>
        <p:spPr>
          <a:xfrm>
            <a:off x="1673679" y="2510518"/>
            <a:ext cx="3257550" cy="2204357"/>
          </a:xfrm>
          <a:prstGeom prst="roundRect">
            <a:avLst/>
          </a:prstGeom>
          <a:blipFill dpi="0" rotWithShape="1">
            <a:blip r:embed="rId3">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178"/>
            <a:endParaRPr lang="en-US">
              <a:solidFill>
                <a:prstClr val="white"/>
              </a:solidFill>
              <a:latin typeface="Aptos" panose="02110004020202020204"/>
            </a:endParaRPr>
          </a:p>
        </p:txBody>
      </p:sp>
      <p:sp>
        <p:nvSpPr>
          <p:cNvPr id="7" name="Rectangle 6">
            <a:extLst>
              <a:ext uri="{FF2B5EF4-FFF2-40B4-BE49-F238E27FC236}">
                <a16:creationId xmlns:a16="http://schemas.microsoft.com/office/drawing/2014/main" id="{637D95C5-C0BE-AA18-5463-9F73D9540966}"/>
              </a:ext>
            </a:extLst>
          </p:cNvPr>
          <p:cNvSpPr/>
          <p:nvPr/>
        </p:nvSpPr>
        <p:spPr>
          <a:xfrm>
            <a:off x="1627339" y="2481943"/>
            <a:ext cx="3759653" cy="2261507"/>
          </a:xfrm>
          <a:prstGeom prst="rect">
            <a:avLst/>
          </a:prstGeom>
          <a:solidFill>
            <a:srgbClr val="F7F4F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178"/>
            <a:endParaRPr lang="en-US">
              <a:solidFill>
                <a:prstClr val="white"/>
              </a:solidFill>
              <a:latin typeface="Aptos" panose="02110004020202020204"/>
            </a:endParaRPr>
          </a:p>
        </p:txBody>
      </p:sp>
      <p:sp>
        <p:nvSpPr>
          <p:cNvPr id="8" name="TextBox 7">
            <a:extLst>
              <a:ext uri="{FF2B5EF4-FFF2-40B4-BE49-F238E27FC236}">
                <a16:creationId xmlns:a16="http://schemas.microsoft.com/office/drawing/2014/main" id="{FDF609D8-D7E6-6860-F6C2-22CCD42E24A4}"/>
              </a:ext>
            </a:extLst>
          </p:cNvPr>
          <p:cNvSpPr txBox="1"/>
          <p:nvPr/>
        </p:nvSpPr>
        <p:spPr>
          <a:xfrm>
            <a:off x="5461233" y="4504888"/>
            <a:ext cx="2352632" cy="276999"/>
          </a:xfrm>
          <a:prstGeom prst="rect">
            <a:avLst/>
          </a:prstGeom>
          <a:noFill/>
        </p:spPr>
        <p:txBody>
          <a:bodyPr wrap="none" rtlCol="0">
            <a:spAutoFit/>
          </a:bodyPr>
          <a:lstStyle/>
          <a:p>
            <a:pPr defTabSz="457178"/>
            <a:r>
              <a:rPr lang="en-US" sz="1200" b="1" i="1" dirty="0">
                <a:solidFill>
                  <a:prstClr val="black"/>
                </a:solidFill>
                <a:latin typeface="Arial Nova" panose="020B0504020202020204" pitchFamily="34" charset="0"/>
              </a:rPr>
              <a:t>* This isn’t true. Trust &amp; Verify.</a:t>
            </a:r>
          </a:p>
        </p:txBody>
      </p:sp>
    </p:spTree>
    <p:extLst>
      <p:ext uri="{BB962C8B-B14F-4D97-AF65-F5344CB8AC3E}">
        <p14:creationId xmlns:p14="http://schemas.microsoft.com/office/powerpoint/2010/main" val="3961152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childTnLst>
                          </p:cTn>
                        </p:par>
                        <p:par>
                          <p:cTn id="8" fill="hold">
                            <p:stCondLst>
                              <p:cond delay="500"/>
                            </p:stCondLst>
                            <p:childTnLst>
                              <p:par>
                                <p:cTn id="9" presetID="10" presetClass="entr" presetSubtype="0" fill="hold" grpId="0" nodeType="afterEffect">
                                  <p:stCondLst>
                                    <p:cond delay="200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7EE2EA-F31E-50BC-C0A1-695AE0F2497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FF1A5BE-CE76-989D-D997-26E8318AC4B1}"/>
              </a:ext>
            </a:extLst>
          </p:cNvPr>
          <p:cNvSpPr>
            <a:spLocks noGrp="1"/>
          </p:cNvSpPr>
          <p:nvPr>
            <p:ph type="title"/>
          </p:nvPr>
        </p:nvSpPr>
        <p:spPr/>
        <p:txBody>
          <a:bodyPr/>
          <a:lstStyle/>
          <a:p>
            <a:r>
              <a:rPr lang="en-US" dirty="0"/>
              <a:t>AI Human Risks</a:t>
            </a:r>
          </a:p>
        </p:txBody>
      </p:sp>
      <p:grpSp>
        <p:nvGrpSpPr>
          <p:cNvPr id="5" name="Group 4">
            <a:extLst>
              <a:ext uri="{FF2B5EF4-FFF2-40B4-BE49-F238E27FC236}">
                <a16:creationId xmlns:a16="http://schemas.microsoft.com/office/drawing/2014/main" id="{DC127EBF-29EA-706D-BA9D-DDB82ABA79DC}"/>
              </a:ext>
            </a:extLst>
          </p:cNvPr>
          <p:cNvGrpSpPr/>
          <p:nvPr/>
        </p:nvGrpSpPr>
        <p:grpSpPr>
          <a:xfrm>
            <a:off x="480267" y="898738"/>
            <a:ext cx="3575957" cy="3719938"/>
            <a:chOff x="480267" y="898738"/>
            <a:chExt cx="3575957" cy="3719938"/>
          </a:xfrm>
        </p:grpSpPr>
        <p:sp>
          <p:nvSpPr>
            <p:cNvPr id="2" name="Rectangle: Rounded Corners 1">
              <a:extLst>
                <a:ext uri="{FF2B5EF4-FFF2-40B4-BE49-F238E27FC236}">
                  <a16:creationId xmlns:a16="http://schemas.microsoft.com/office/drawing/2014/main" id="{811932C0-A7EF-440B-1662-374F9282E3F9}"/>
                </a:ext>
              </a:extLst>
            </p:cNvPr>
            <p:cNvSpPr/>
            <p:nvPr/>
          </p:nvSpPr>
          <p:spPr>
            <a:xfrm>
              <a:off x="480267" y="898738"/>
              <a:ext cx="3575957" cy="3690257"/>
            </a:xfrm>
            <a:prstGeom prst="roundRect">
              <a:avLst/>
            </a:prstGeom>
            <a:blipFill dpi="0" rotWithShape="1">
              <a:blip r:embed="rId3">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178"/>
              <a:endParaRPr lang="en-US">
                <a:solidFill>
                  <a:prstClr val="white"/>
                </a:solidFill>
                <a:latin typeface="Aptos" panose="02110004020202020204"/>
              </a:endParaRPr>
            </a:p>
          </p:txBody>
        </p:sp>
        <p:sp>
          <p:nvSpPr>
            <p:cNvPr id="4" name="TextBox 3">
              <a:extLst>
                <a:ext uri="{FF2B5EF4-FFF2-40B4-BE49-F238E27FC236}">
                  <a16:creationId xmlns:a16="http://schemas.microsoft.com/office/drawing/2014/main" id="{B380C96F-2229-B0A4-9F52-83F0FEB4B5A7}"/>
                </a:ext>
              </a:extLst>
            </p:cNvPr>
            <p:cNvSpPr txBox="1"/>
            <p:nvPr/>
          </p:nvSpPr>
          <p:spPr>
            <a:xfrm>
              <a:off x="1679791" y="4364760"/>
              <a:ext cx="1300356" cy="253916"/>
            </a:xfrm>
            <a:prstGeom prst="rect">
              <a:avLst/>
            </a:prstGeom>
            <a:noFill/>
          </p:spPr>
          <p:txBody>
            <a:bodyPr wrap="none" rtlCol="0">
              <a:spAutoFit/>
            </a:bodyPr>
            <a:lstStyle/>
            <a:p>
              <a:pPr defTabSz="457178"/>
              <a:r>
                <a:rPr lang="en-US" sz="1050" i="1" dirty="0">
                  <a:solidFill>
                    <a:prstClr val="white"/>
                  </a:solidFill>
                  <a:latin typeface="Aptos" panose="02110004020202020204"/>
                </a:rPr>
                <a:t>AI generated image</a:t>
              </a:r>
            </a:p>
          </p:txBody>
        </p:sp>
      </p:grpSp>
      <p:grpSp>
        <p:nvGrpSpPr>
          <p:cNvPr id="9" name="Group 8">
            <a:extLst>
              <a:ext uri="{FF2B5EF4-FFF2-40B4-BE49-F238E27FC236}">
                <a16:creationId xmlns:a16="http://schemas.microsoft.com/office/drawing/2014/main" id="{E4CEAEDA-D68F-C397-BDEB-FF0217FE6F41}"/>
              </a:ext>
            </a:extLst>
          </p:cNvPr>
          <p:cNvGrpSpPr/>
          <p:nvPr/>
        </p:nvGrpSpPr>
        <p:grpSpPr>
          <a:xfrm>
            <a:off x="4212772" y="563336"/>
            <a:ext cx="4865915" cy="4263014"/>
            <a:chOff x="6008915" y="1131050"/>
            <a:chExt cx="6096000" cy="5303500"/>
          </a:xfrm>
        </p:grpSpPr>
        <p:pic>
          <p:nvPicPr>
            <p:cNvPr id="1026" name="Picture 2">
              <a:extLst>
                <a:ext uri="{FF2B5EF4-FFF2-40B4-BE49-F238E27FC236}">
                  <a16:creationId xmlns:a16="http://schemas.microsoft.com/office/drawing/2014/main" id="{FCAD3830-7C41-42F6-1FD8-F1153182F9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1131050"/>
              <a:ext cx="5326955" cy="4920344"/>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2891D095-8B97-6E99-A7C7-43A7443E54BD}"/>
                </a:ext>
              </a:extLst>
            </p:cNvPr>
            <p:cNvSpPr txBox="1"/>
            <p:nvPr/>
          </p:nvSpPr>
          <p:spPr>
            <a:xfrm>
              <a:off x="6008915" y="6118660"/>
              <a:ext cx="6096000" cy="315890"/>
            </a:xfrm>
            <a:prstGeom prst="rect">
              <a:avLst/>
            </a:prstGeom>
            <a:noFill/>
          </p:spPr>
          <p:txBody>
            <a:bodyPr wrap="square">
              <a:spAutoFit/>
            </a:bodyPr>
            <a:lstStyle/>
            <a:p>
              <a:pPr defTabSz="457178"/>
              <a:r>
                <a:rPr lang="en-US" sz="1050" dirty="0">
                  <a:solidFill>
                    <a:prstClr val="black"/>
                  </a:solidFill>
                  <a:latin typeface="Arial Nova" panose="020B0504020202020204" pitchFamily="34" charset="0"/>
                </a:rPr>
                <a:t>https://www.ft.com/content/a74f8564-ed5a-42e9-8fb3-d2bddb2b8675</a:t>
              </a:r>
            </a:p>
          </p:txBody>
        </p:sp>
      </p:grpSp>
    </p:spTree>
    <p:extLst>
      <p:ext uri="{BB962C8B-B14F-4D97-AF65-F5344CB8AC3E}">
        <p14:creationId xmlns:p14="http://schemas.microsoft.com/office/powerpoint/2010/main" val="2533580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ontent Placeholder 1">
            <a:extLst>
              <a:ext uri="{FF2B5EF4-FFF2-40B4-BE49-F238E27FC236}">
                <a16:creationId xmlns:a16="http://schemas.microsoft.com/office/drawing/2014/main" id="{DCC582F4-5B13-7BD5-7BC8-39DB9B8F8AF7}"/>
              </a:ext>
            </a:extLst>
          </p:cNvPr>
          <p:cNvGraphicFramePr>
            <a:graphicFrameLocks noGrp="1"/>
          </p:cNvGraphicFramePr>
          <p:nvPr>
            <p:ph idx="4294967295"/>
            <p:extLst>
              <p:ext uri="{D42A27DB-BD31-4B8C-83A1-F6EECF244321}">
                <p14:modId xmlns:p14="http://schemas.microsoft.com/office/powerpoint/2010/main" val="2942339809"/>
              </p:ext>
            </p:extLst>
          </p:nvPr>
        </p:nvGraphicFramePr>
        <p:xfrm>
          <a:off x="485732" y="1237335"/>
          <a:ext cx="4731247" cy="348978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itle 3">
            <a:extLst>
              <a:ext uri="{FF2B5EF4-FFF2-40B4-BE49-F238E27FC236}">
                <a16:creationId xmlns:a16="http://schemas.microsoft.com/office/drawing/2014/main" id="{328B0A10-FA63-7C20-6007-8299FEE145D1}"/>
              </a:ext>
            </a:extLst>
          </p:cNvPr>
          <p:cNvSpPr>
            <a:spLocks noGrp="1"/>
          </p:cNvSpPr>
          <p:nvPr>
            <p:ph type="title"/>
          </p:nvPr>
        </p:nvSpPr>
        <p:spPr/>
        <p:txBody>
          <a:bodyPr/>
          <a:lstStyle/>
          <a:p>
            <a:r>
              <a:rPr lang="en-US" dirty="0"/>
              <a:t>What You Can (Should) Do</a:t>
            </a:r>
          </a:p>
        </p:txBody>
      </p:sp>
      <p:sp>
        <p:nvSpPr>
          <p:cNvPr id="6" name="Text Placeholder 5">
            <a:extLst>
              <a:ext uri="{FF2B5EF4-FFF2-40B4-BE49-F238E27FC236}">
                <a16:creationId xmlns:a16="http://schemas.microsoft.com/office/drawing/2014/main" id="{D77C9DE1-EBEA-3856-6ECB-1BF6E0CB4FA7}"/>
              </a:ext>
            </a:extLst>
          </p:cNvPr>
          <p:cNvSpPr txBox="1">
            <a:spLocks/>
          </p:cNvSpPr>
          <p:nvPr/>
        </p:nvSpPr>
        <p:spPr>
          <a:xfrm>
            <a:off x="-424074" y="692939"/>
            <a:ext cx="6744878" cy="544398"/>
          </a:xfrm>
          <a:prstGeom prst="rect">
            <a:avLst/>
          </a:prstGeom>
        </p:spPr>
        <p:txBody>
          <a:bodyPr vert="horz" lIns="68580" tIns="34290" rIns="68580" bIns="34290" rtlCol="0" anchor="ctr"/>
          <a:lstStyle>
            <a:defPPr>
              <a:defRPr lang="en-US"/>
            </a:defPPr>
            <a:lvl1pPr marL="0" algn="ctr" defTabSz="609570" rtl="0" eaLnBrk="1" latinLnBrk="0" hangingPunct="1">
              <a:defRPr sz="1400" b="0" i="0" kern="1200">
                <a:solidFill>
                  <a:schemeClr val="accent6">
                    <a:lumMod val="50000"/>
                  </a:schemeClr>
                </a:solidFill>
                <a:latin typeface="Arial Nova" panose="020B0504020202020204" pitchFamily="34" charset="0"/>
                <a:ea typeface="+mn-ea"/>
                <a:cs typeface="+mn-cs"/>
              </a:defRPr>
            </a:lvl1pPr>
            <a:lvl2pPr marL="609570" algn="l" defTabSz="609570" rtl="0" eaLnBrk="1" latinLnBrk="0" hangingPunct="1">
              <a:defRPr sz="2400" kern="1200">
                <a:solidFill>
                  <a:schemeClr val="tx1"/>
                </a:solidFill>
                <a:latin typeface="+mn-lt"/>
                <a:ea typeface="+mn-ea"/>
                <a:cs typeface="+mn-cs"/>
              </a:defRPr>
            </a:lvl2pPr>
            <a:lvl3pPr marL="1219140" algn="l" defTabSz="609570" rtl="0" eaLnBrk="1" latinLnBrk="0" hangingPunct="1">
              <a:defRPr sz="2400" kern="1200">
                <a:solidFill>
                  <a:schemeClr val="tx1"/>
                </a:solidFill>
                <a:latin typeface="+mn-lt"/>
                <a:ea typeface="+mn-ea"/>
                <a:cs typeface="+mn-cs"/>
              </a:defRPr>
            </a:lvl3pPr>
            <a:lvl4pPr marL="1828709" algn="l" defTabSz="609570" rtl="0" eaLnBrk="1" latinLnBrk="0" hangingPunct="1">
              <a:defRPr sz="2400" kern="1200">
                <a:solidFill>
                  <a:schemeClr val="tx1"/>
                </a:solidFill>
                <a:latin typeface="+mn-lt"/>
                <a:ea typeface="+mn-ea"/>
                <a:cs typeface="+mn-cs"/>
              </a:defRPr>
            </a:lvl4pPr>
            <a:lvl5pPr marL="2438278" algn="l" defTabSz="609570" rtl="0" eaLnBrk="1" latinLnBrk="0" hangingPunct="1">
              <a:defRPr sz="2400" kern="1200">
                <a:solidFill>
                  <a:schemeClr val="tx1"/>
                </a:solidFill>
                <a:latin typeface="+mn-lt"/>
                <a:ea typeface="+mn-ea"/>
                <a:cs typeface="+mn-cs"/>
              </a:defRPr>
            </a:lvl5pPr>
            <a:lvl6pPr marL="3047848" algn="l" defTabSz="609570" rtl="0" eaLnBrk="1" latinLnBrk="0" hangingPunct="1">
              <a:defRPr sz="2400" kern="1200">
                <a:solidFill>
                  <a:schemeClr val="tx1"/>
                </a:solidFill>
                <a:latin typeface="+mn-lt"/>
                <a:ea typeface="+mn-ea"/>
                <a:cs typeface="+mn-cs"/>
              </a:defRPr>
            </a:lvl6pPr>
            <a:lvl7pPr marL="3657418" algn="l" defTabSz="609570" rtl="0" eaLnBrk="1" latinLnBrk="0" hangingPunct="1">
              <a:defRPr sz="2400" kern="1200">
                <a:solidFill>
                  <a:schemeClr val="tx1"/>
                </a:solidFill>
                <a:latin typeface="+mn-lt"/>
                <a:ea typeface="+mn-ea"/>
                <a:cs typeface="+mn-cs"/>
              </a:defRPr>
            </a:lvl7pPr>
            <a:lvl8pPr marL="4266987" algn="l" defTabSz="609570" rtl="0" eaLnBrk="1" latinLnBrk="0" hangingPunct="1">
              <a:defRPr sz="2400" kern="1200">
                <a:solidFill>
                  <a:schemeClr val="tx1"/>
                </a:solidFill>
                <a:latin typeface="+mn-lt"/>
                <a:ea typeface="+mn-ea"/>
                <a:cs typeface="+mn-cs"/>
              </a:defRPr>
            </a:lvl8pPr>
            <a:lvl9pPr marL="4876557" algn="l" defTabSz="609570" rtl="0" eaLnBrk="1" latinLnBrk="0" hangingPunct="1">
              <a:defRPr sz="2400" kern="1200">
                <a:solidFill>
                  <a:schemeClr val="tx1"/>
                </a:solidFill>
                <a:latin typeface="+mn-lt"/>
                <a:ea typeface="+mn-ea"/>
                <a:cs typeface="+mn-cs"/>
              </a:defRPr>
            </a:lvl9pPr>
          </a:lstStyle>
          <a:p>
            <a:r>
              <a:rPr lang="en-US" sz="2100" i="1" dirty="0"/>
              <a:t>Only You Can Protect Yourself and Others</a:t>
            </a:r>
          </a:p>
        </p:txBody>
      </p:sp>
      <p:pic>
        <p:nvPicPr>
          <p:cNvPr id="14" name="Picture 13" descr="A person wearing a top hat pointing at the camera&#10;&#10;AI-generated content may be incorrect.">
            <a:extLst>
              <a:ext uri="{FF2B5EF4-FFF2-40B4-BE49-F238E27FC236}">
                <a16:creationId xmlns:a16="http://schemas.microsoft.com/office/drawing/2014/main" id="{B6AA5CE1-5238-7890-3F26-FECA7C68822C}"/>
              </a:ext>
            </a:extLst>
          </p:cNvPr>
          <p:cNvPicPr>
            <a:picLocks noChangeAspect="1"/>
          </p:cNvPicPr>
          <p:nvPr/>
        </p:nvPicPr>
        <p:blipFill>
          <a:blip r:embed="rId7"/>
          <a:stretch>
            <a:fillRect/>
          </a:stretch>
        </p:blipFill>
        <p:spPr>
          <a:xfrm>
            <a:off x="5768245" y="1237337"/>
            <a:ext cx="2539299" cy="3411179"/>
          </a:xfrm>
          <a:prstGeom prst="rect">
            <a:avLst/>
          </a:prstGeom>
        </p:spPr>
      </p:pic>
    </p:spTree>
    <p:extLst>
      <p:ext uri="{BB962C8B-B14F-4D97-AF65-F5344CB8AC3E}">
        <p14:creationId xmlns:p14="http://schemas.microsoft.com/office/powerpoint/2010/main" val="267356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graphicEl>
                                              <a:dgm id="{F911ED6B-F6D2-4045-A2B2-C4288890C3D0}"/>
                                            </p:graphicEl>
                                          </p:spTgt>
                                        </p:tgtEl>
                                        <p:attrNameLst>
                                          <p:attrName>style.visibility</p:attrName>
                                        </p:attrNameLst>
                                      </p:cBhvr>
                                      <p:to>
                                        <p:strVal val="visible"/>
                                      </p:to>
                                    </p:set>
                                    <p:animEffect transition="in" filter="fade">
                                      <p:cBhvr>
                                        <p:cTn id="7" dur="500"/>
                                        <p:tgtEl>
                                          <p:spTgt spid="2">
                                            <p:graphicEl>
                                              <a:dgm id="{F911ED6B-F6D2-4045-A2B2-C4288890C3D0}"/>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graphicEl>
                                              <a:dgm id="{D9A553DC-F464-400D-BCCA-F11CF69C2BDA}"/>
                                            </p:graphicEl>
                                          </p:spTgt>
                                        </p:tgtEl>
                                        <p:attrNameLst>
                                          <p:attrName>style.visibility</p:attrName>
                                        </p:attrNameLst>
                                      </p:cBhvr>
                                      <p:to>
                                        <p:strVal val="visible"/>
                                      </p:to>
                                    </p:set>
                                    <p:animEffect transition="in" filter="fade">
                                      <p:cBhvr>
                                        <p:cTn id="12" dur="500"/>
                                        <p:tgtEl>
                                          <p:spTgt spid="2">
                                            <p:graphicEl>
                                              <a:dgm id="{D9A553DC-F464-400D-BCCA-F11CF69C2BDA}"/>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graphicEl>
                                              <a:dgm id="{9550DC92-9FDD-44D0-B795-13C5B77A7260}"/>
                                            </p:graphicEl>
                                          </p:spTgt>
                                        </p:tgtEl>
                                        <p:attrNameLst>
                                          <p:attrName>style.visibility</p:attrName>
                                        </p:attrNameLst>
                                      </p:cBhvr>
                                      <p:to>
                                        <p:strVal val="visible"/>
                                      </p:to>
                                    </p:set>
                                    <p:animEffect transition="in" filter="fade">
                                      <p:cBhvr>
                                        <p:cTn id="17" dur="500"/>
                                        <p:tgtEl>
                                          <p:spTgt spid="2">
                                            <p:graphicEl>
                                              <a:dgm id="{9550DC92-9FDD-44D0-B795-13C5B77A7260}"/>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
                                            <p:graphicEl>
                                              <a:dgm id="{39479EB5-9272-42C0-B0F3-D29BDE2792A0}"/>
                                            </p:graphicEl>
                                          </p:spTgt>
                                        </p:tgtEl>
                                        <p:attrNameLst>
                                          <p:attrName>style.visibility</p:attrName>
                                        </p:attrNameLst>
                                      </p:cBhvr>
                                      <p:to>
                                        <p:strVal val="visible"/>
                                      </p:to>
                                    </p:set>
                                    <p:animEffect transition="in" filter="fade">
                                      <p:cBhvr>
                                        <p:cTn id="22" dur="500"/>
                                        <p:tgtEl>
                                          <p:spTgt spid="2">
                                            <p:graphicEl>
                                              <a:dgm id="{39479EB5-9272-42C0-B0F3-D29BDE2792A0}"/>
                                            </p:graphic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
                                            <p:graphicEl>
                                              <a:dgm id="{5F5242E9-7E21-4FCA-9F4E-D6CFDAF77EC9}"/>
                                            </p:graphicEl>
                                          </p:spTgt>
                                        </p:tgtEl>
                                        <p:attrNameLst>
                                          <p:attrName>style.visibility</p:attrName>
                                        </p:attrNameLst>
                                      </p:cBhvr>
                                      <p:to>
                                        <p:strVal val="visible"/>
                                      </p:to>
                                    </p:set>
                                    <p:animEffect transition="in" filter="fade">
                                      <p:cBhvr>
                                        <p:cTn id="27" dur="500"/>
                                        <p:tgtEl>
                                          <p:spTgt spid="2">
                                            <p:graphicEl>
                                              <a:dgm id="{5F5242E9-7E21-4FCA-9F4E-D6CFDAF77EC9}"/>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Sub>
          <a:bldDgm bld="one"/>
        </p:bldSub>
      </p:bldGraphic>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DFBAE4A-C7C8-268A-E02E-AAA9D435FD1A}"/>
              </a:ext>
            </a:extLst>
          </p:cNvPr>
          <p:cNvSpPr>
            <a:spLocks noGrp="1"/>
          </p:cNvSpPr>
          <p:nvPr>
            <p:ph idx="4294967295"/>
          </p:nvPr>
        </p:nvSpPr>
        <p:spPr>
          <a:xfrm>
            <a:off x="486306" y="1084489"/>
            <a:ext cx="3333664" cy="3030311"/>
          </a:xfrm>
        </p:spPr>
        <p:txBody>
          <a:bodyPr>
            <a:normAutofit/>
          </a:bodyPr>
          <a:lstStyle/>
          <a:p>
            <a:r>
              <a:rPr lang="en-US" i="1" dirty="0"/>
              <a:t>Ethically &amp; safely</a:t>
            </a:r>
            <a:r>
              <a:rPr lang="en-US" dirty="0"/>
              <a:t>. </a:t>
            </a:r>
            <a:br>
              <a:rPr lang="en-US" dirty="0"/>
            </a:br>
            <a:r>
              <a:rPr lang="en-US" dirty="0"/>
              <a:t>Set up a home lab.</a:t>
            </a:r>
          </a:p>
          <a:p>
            <a:pPr>
              <a:spcBef>
                <a:spcPts val="900"/>
              </a:spcBef>
              <a:tabLst>
                <a:tab pos="172641" algn="l"/>
              </a:tabLst>
            </a:pPr>
            <a:r>
              <a:rPr lang="en-US" dirty="0"/>
              <a:t>Learn through doing</a:t>
            </a:r>
          </a:p>
          <a:p>
            <a:pPr>
              <a:spcBef>
                <a:spcPts val="900"/>
              </a:spcBef>
              <a:tabLst>
                <a:tab pos="172641" algn="l"/>
              </a:tabLst>
            </a:pPr>
            <a:r>
              <a:rPr lang="en-US" dirty="0"/>
              <a:t>Ask questions</a:t>
            </a:r>
          </a:p>
          <a:p>
            <a:pPr>
              <a:spcBef>
                <a:spcPts val="900"/>
              </a:spcBef>
              <a:tabLst>
                <a:tab pos="172641" algn="l"/>
              </a:tabLst>
            </a:pPr>
            <a:r>
              <a:rPr lang="en-US" dirty="0"/>
              <a:t>Sun Tzu's The Art of War: "</a:t>
            </a:r>
            <a:r>
              <a:rPr lang="en-US" i="1" dirty="0"/>
              <a:t>Know the enemy and know yourself; in a hundred battles you will never be in peril</a:t>
            </a:r>
            <a:r>
              <a:rPr lang="en-US" dirty="0"/>
              <a:t>.“</a:t>
            </a:r>
          </a:p>
        </p:txBody>
      </p:sp>
      <p:sp>
        <p:nvSpPr>
          <p:cNvPr id="3" name="Title 2">
            <a:extLst>
              <a:ext uri="{FF2B5EF4-FFF2-40B4-BE49-F238E27FC236}">
                <a16:creationId xmlns:a16="http://schemas.microsoft.com/office/drawing/2014/main" id="{AE1490C7-A523-ABB9-0A0F-C20F19CCDD4E}"/>
              </a:ext>
            </a:extLst>
          </p:cNvPr>
          <p:cNvSpPr>
            <a:spLocks noGrp="1"/>
          </p:cNvSpPr>
          <p:nvPr>
            <p:ph type="title"/>
          </p:nvPr>
        </p:nvSpPr>
        <p:spPr/>
        <p:txBody>
          <a:bodyPr>
            <a:normAutofit/>
          </a:bodyPr>
          <a:lstStyle/>
          <a:p>
            <a:r>
              <a:rPr lang="en-US" dirty="0"/>
              <a:t>Building Skills: Experiment </a:t>
            </a:r>
          </a:p>
        </p:txBody>
      </p:sp>
      <p:sp>
        <p:nvSpPr>
          <p:cNvPr id="4" name="Slide Number Placeholder 3">
            <a:extLst>
              <a:ext uri="{FF2B5EF4-FFF2-40B4-BE49-F238E27FC236}">
                <a16:creationId xmlns:a16="http://schemas.microsoft.com/office/drawing/2014/main" id="{6C7CB92E-7ED1-3CE9-13A6-11D109A4932D}"/>
              </a:ext>
            </a:extLst>
          </p:cNvPr>
          <p:cNvSpPr>
            <a:spLocks noGrp="1"/>
          </p:cNvSpPr>
          <p:nvPr>
            <p:ph type="sldNum" sz="quarter" idx="10"/>
          </p:nvPr>
        </p:nvSpPr>
        <p:spPr/>
        <p:txBody>
          <a:bodyPr/>
          <a:lstStyle/>
          <a:p>
            <a:fld id="{D5ECD089-1754-C742-B875-8EB56CE81387}" type="slidenum">
              <a:rPr lang="en-US" smtClean="0"/>
              <a:pPr/>
              <a:t>17</a:t>
            </a:fld>
            <a:endParaRPr lang="en-US" dirty="0"/>
          </a:p>
        </p:txBody>
      </p:sp>
      <p:sp>
        <p:nvSpPr>
          <p:cNvPr id="5" name="Rectangle: Rounded Corners 4">
            <a:extLst>
              <a:ext uri="{FF2B5EF4-FFF2-40B4-BE49-F238E27FC236}">
                <a16:creationId xmlns:a16="http://schemas.microsoft.com/office/drawing/2014/main" id="{C8F65F31-C0BC-0866-D332-16D0B3B19978}"/>
              </a:ext>
            </a:extLst>
          </p:cNvPr>
          <p:cNvSpPr/>
          <p:nvPr/>
        </p:nvSpPr>
        <p:spPr>
          <a:xfrm>
            <a:off x="4768670" y="1084490"/>
            <a:ext cx="3645836" cy="3387147"/>
          </a:xfrm>
          <a:prstGeom prst="roundRect">
            <a:avLst/>
          </a:prstGeom>
          <a:blipFill dpi="0" rotWithShape="1">
            <a:blip r:embed="rId2">
              <a:extLst>
                <a:ext uri="{28A0092B-C50C-407E-A947-70E740481C1C}">
                  <a14:useLocalDpi xmlns:a14="http://schemas.microsoft.com/office/drawing/2010/main" val="0"/>
                </a:ext>
              </a:extLst>
            </a:blip>
            <a:srcRect/>
            <a:stretch>
              <a:fillRect/>
            </a:stretch>
          </a:blip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6" name="TextBox 5">
            <a:extLst>
              <a:ext uri="{FF2B5EF4-FFF2-40B4-BE49-F238E27FC236}">
                <a16:creationId xmlns:a16="http://schemas.microsoft.com/office/drawing/2014/main" id="{137AA5B8-F735-B15B-0BE8-0E7D933A07A9}"/>
              </a:ext>
            </a:extLst>
          </p:cNvPr>
          <p:cNvSpPr txBox="1"/>
          <p:nvPr/>
        </p:nvSpPr>
        <p:spPr>
          <a:xfrm>
            <a:off x="6349906" y="4467266"/>
            <a:ext cx="1300356" cy="253916"/>
          </a:xfrm>
          <a:prstGeom prst="rect">
            <a:avLst/>
          </a:prstGeom>
          <a:noFill/>
        </p:spPr>
        <p:txBody>
          <a:bodyPr wrap="none" rtlCol="0">
            <a:spAutoFit/>
          </a:bodyPr>
          <a:lstStyle/>
          <a:p>
            <a:r>
              <a:rPr lang="en-US" sz="1050" i="1" dirty="0">
                <a:solidFill>
                  <a:schemeClr val="bg1"/>
                </a:solidFill>
              </a:rPr>
              <a:t>AI generated image</a:t>
            </a:r>
          </a:p>
        </p:txBody>
      </p:sp>
    </p:spTree>
    <p:extLst>
      <p:ext uri="{BB962C8B-B14F-4D97-AF65-F5344CB8AC3E}">
        <p14:creationId xmlns:p14="http://schemas.microsoft.com/office/powerpoint/2010/main" val="2827705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500"/>
                                        <p:tgtEl>
                                          <p:spTgt spid="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52E7650-F606-3D56-9F8B-01694AE73B6B}"/>
              </a:ext>
            </a:extLst>
          </p:cNvPr>
          <p:cNvSpPr>
            <a:spLocks noGrp="1"/>
          </p:cNvSpPr>
          <p:nvPr>
            <p:ph idx="4294967295"/>
          </p:nvPr>
        </p:nvSpPr>
        <p:spPr>
          <a:xfrm>
            <a:off x="486307" y="943484"/>
            <a:ext cx="3756681" cy="3014312"/>
          </a:xfrm>
          <a:ln w="38100">
            <a:solidFill>
              <a:schemeClr val="tx2"/>
            </a:solidFill>
          </a:ln>
        </p:spPr>
        <p:txBody>
          <a:bodyPr/>
          <a:lstStyle/>
          <a:p>
            <a:pPr marL="41672" indent="0">
              <a:buNone/>
            </a:pPr>
            <a:r>
              <a:rPr lang="en-US" b="1" u="sng" dirty="0"/>
              <a:t>Cybersecurity:</a:t>
            </a:r>
          </a:p>
          <a:p>
            <a:r>
              <a:rPr lang="en-US" dirty="0"/>
              <a:t>Computer Science, Math, Economics, Marketing, Psychology</a:t>
            </a:r>
          </a:p>
          <a:p>
            <a:r>
              <a:rPr lang="en-US" dirty="0"/>
              <a:t>GRC</a:t>
            </a:r>
          </a:p>
          <a:p>
            <a:r>
              <a:rPr lang="en-US" dirty="0"/>
              <a:t>Design Principles / Zero Trust</a:t>
            </a:r>
          </a:p>
          <a:p>
            <a:r>
              <a:rPr lang="en-US" dirty="0"/>
              <a:t>Threat Modeling</a:t>
            </a:r>
          </a:p>
        </p:txBody>
      </p:sp>
      <p:sp>
        <p:nvSpPr>
          <p:cNvPr id="3" name="Title 2">
            <a:extLst>
              <a:ext uri="{FF2B5EF4-FFF2-40B4-BE49-F238E27FC236}">
                <a16:creationId xmlns:a16="http://schemas.microsoft.com/office/drawing/2014/main" id="{4AD88375-4E17-D5BE-EDCC-5DF63E253098}"/>
              </a:ext>
            </a:extLst>
          </p:cNvPr>
          <p:cNvSpPr>
            <a:spLocks noGrp="1"/>
          </p:cNvSpPr>
          <p:nvPr>
            <p:ph type="title"/>
          </p:nvPr>
        </p:nvSpPr>
        <p:spPr/>
        <p:txBody>
          <a:bodyPr/>
          <a:lstStyle/>
          <a:p>
            <a:r>
              <a:rPr lang="en-US" dirty="0"/>
              <a:t>Mastering Fundamentals</a:t>
            </a:r>
          </a:p>
        </p:txBody>
      </p:sp>
      <p:sp>
        <p:nvSpPr>
          <p:cNvPr id="4" name="Slide Number Placeholder 3">
            <a:extLst>
              <a:ext uri="{FF2B5EF4-FFF2-40B4-BE49-F238E27FC236}">
                <a16:creationId xmlns:a16="http://schemas.microsoft.com/office/drawing/2014/main" id="{27FB6298-8A8B-8FC3-E614-198C74A61DAE}"/>
              </a:ext>
            </a:extLst>
          </p:cNvPr>
          <p:cNvSpPr>
            <a:spLocks noGrp="1"/>
          </p:cNvSpPr>
          <p:nvPr>
            <p:ph type="sldNum" sz="quarter" idx="10"/>
          </p:nvPr>
        </p:nvSpPr>
        <p:spPr/>
        <p:txBody>
          <a:bodyPr/>
          <a:lstStyle/>
          <a:p>
            <a:pPr defTabSz="457178"/>
            <a:fld id="{D5ECD089-1754-C742-B875-8EB56CE81387}" type="slidenum">
              <a:rPr lang="en-US">
                <a:solidFill>
                  <a:srgbClr val="4EA72E">
                    <a:lumMod val="50000"/>
                  </a:srgbClr>
                </a:solidFill>
                <a:latin typeface="Aptos" panose="02110004020202020204"/>
              </a:rPr>
              <a:pPr defTabSz="457178"/>
              <a:t>18</a:t>
            </a:fld>
            <a:endParaRPr lang="en-US" dirty="0">
              <a:solidFill>
                <a:srgbClr val="4EA72E">
                  <a:lumMod val="50000"/>
                </a:srgbClr>
              </a:solidFill>
              <a:latin typeface="Aptos" panose="02110004020202020204"/>
            </a:endParaRPr>
          </a:p>
        </p:txBody>
      </p:sp>
      <p:sp>
        <p:nvSpPr>
          <p:cNvPr id="5" name="Content Placeholder 1">
            <a:extLst>
              <a:ext uri="{FF2B5EF4-FFF2-40B4-BE49-F238E27FC236}">
                <a16:creationId xmlns:a16="http://schemas.microsoft.com/office/drawing/2014/main" id="{26352097-5545-3188-60D1-616CE6F725C7}"/>
              </a:ext>
            </a:extLst>
          </p:cNvPr>
          <p:cNvSpPr txBox="1">
            <a:spLocks/>
          </p:cNvSpPr>
          <p:nvPr/>
        </p:nvSpPr>
        <p:spPr>
          <a:xfrm>
            <a:off x="4901014" y="943484"/>
            <a:ext cx="3756681" cy="3014312"/>
          </a:xfrm>
          <a:prstGeom prst="rect">
            <a:avLst/>
          </a:prstGeom>
          <a:ln w="19050">
            <a:solidFill>
              <a:schemeClr val="tx1"/>
            </a:solidFill>
          </a:ln>
        </p:spPr>
        <p:txBody>
          <a:bodyPr vert="horz" lIns="0" tIns="0" rIns="0" bIns="0" rtlCol="0">
            <a:normAutofit/>
          </a:bodyPr>
          <a:lstStyle>
            <a:lvl1pPr marL="304784" indent="-304784" algn="l" defTabSz="609570" rtl="0" eaLnBrk="1" latinLnBrk="0" hangingPunct="1">
              <a:lnSpc>
                <a:spcPct val="100000"/>
              </a:lnSpc>
              <a:spcBef>
                <a:spcPts val="1800"/>
              </a:spcBef>
              <a:spcAft>
                <a:spcPts val="0"/>
              </a:spcAft>
              <a:buClr>
                <a:schemeClr val="accent2"/>
              </a:buClr>
              <a:buSzPct val="100000"/>
              <a:buFont typeface="System Font Regular"/>
              <a:buChar char="•"/>
              <a:defRPr sz="2800" b="0" i="0" kern="0">
                <a:solidFill>
                  <a:schemeClr val="tx1"/>
                </a:solidFill>
                <a:latin typeface="Arial Nova" panose="020B0504020202020204" pitchFamily="34" charset="0"/>
                <a:ea typeface="+mn-ea"/>
                <a:cs typeface="Calibri Light"/>
              </a:defRPr>
            </a:lvl1pPr>
            <a:lvl2pPr marL="621792" indent="-274320" algn="l" defTabSz="609570" rtl="0" eaLnBrk="1" latinLnBrk="0" hangingPunct="1">
              <a:lnSpc>
                <a:spcPct val="100000"/>
              </a:lnSpc>
              <a:spcBef>
                <a:spcPts val="1000"/>
              </a:spcBef>
              <a:spcAft>
                <a:spcPts val="0"/>
              </a:spcAft>
              <a:buClr>
                <a:schemeClr val="accent2"/>
              </a:buClr>
              <a:buSzPct val="100000"/>
              <a:buFont typeface="System Font Regular"/>
              <a:buChar char="–"/>
              <a:defRPr sz="2600" b="0" i="0" kern="0">
                <a:solidFill>
                  <a:schemeClr val="tx1"/>
                </a:solidFill>
                <a:latin typeface="Arial Nova" panose="020B0504020202020204" pitchFamily="34" charset="0"/>
                <a:ea typeface="+mn-ea"/>
                <a:cs typeface="Calibri Light"/>
              </a:defRPr>
            </a:lvl2pPr>
            <a:lvl3pPr marL="896112" indent="-246888" algn="l" defTabSz="609570" rtl="0" eaLnBrk="1" latinLnBrk="0" hangingPunct="1">
              <a:lnSpc>
                <a:spcPct val="100000"/>
              </a:lnSpc>
              <a:spcBef>
                <a:spcPts val="800"/>
              </a:spcBef>
              <a:spcAft>
                <a:spcPts val="0"/>
              </a:spcAft>
              <a:buClr>
                <a:schemeClr val="accent2"/>
              </a:buClr>
              <a:buSzPct val="100000"/>
              <a:buFont typeface="System Font Regular"/>
              <a:buChar char="•"/>
              <a:defRPr sz="2300" b="0" i="0" kern="0" baseline="0">
                <a:solidFill>
                  <a:schemeClr val="tx1"/>
                </a:solidFill>
                <a:latin typeface="Arial Nova" panose="020B0504020202020204" pitchFamily="34" charset="0"/>
                <a:ea typeface="+mn-ea"/>
                <a:cs typeface="Calibri Light"/>
              </a:defRPr>
            </a:lvl3pPr>
            <a:lvl4pPr marL="1188720" indent="-228600" algn="l" defTabSz="609570" rtl="0" eaLnBrk="1" latinLnBrk="0" hangingPunct="1">
              <a:lnSpc>
                <a:spcPct val="100000"/>
              </a:lnSpc>
              <a:spcBef>
                <a:spcPts val="700"/>
              </a:spcBef>
              <a:spcAft>
                <a:spcPts val="0"/>
              </a:spcAft>
              <a:buClr>
                <a:schemeClr val="accent2"/>
              </a:buClr>
              <a:buSzPct val="100000"/>
              <a:buFont typeface="System Font Regular"/>
              <a:buChar char="–"/>
              <a:defRPr sz="2100" kern="0">
                <a:solidFill>
                  <a:schemeClr val="tx1"/>
                </a:solidFill>
                <a:latin typeface="Arial Nova" panose="020B0504020202020204" pitchFamily="34" charset="0"/>
                <a:ea typeface="+mn-ea"/>
                <a:cs typeface="Calibri Light"/>
              </a:defRPr>
            </a:lvl4pPr>
            <a:lvl5pPr marL="1508760" indent="-243829" algn="l" defTabSz="609570" rtl="0" eaLnBrk="1" latinLnBrk="0" hangingPunct="1">
              <a:lnSpc>
                <a:spcPct val="100000"/>
              </a:lnSpc>
              <a:spcBef>
                <a:spcPts val="600"/>
              </a:spcBef>
              <a:spcAft>
                <a:spcPts val="0"/>
              </a:spcAft>
              <a:buClr>
                <a:schemeClr val="accent2"/>
              </a:buClr>
              <a:buSzPct val="100000"/>
              <a:buFont typeface="Arial" panose="020B0604020202020204" pitchFamily="34" charset="0"/>
              <a:buChar char="•"/>
              <a:defRPr sz="1900" b="0" i="0" kern="0">
                <a:solidFill>
                  <a:schemeClr val="tx1"/>
                </a:solidFill>
                <a:latin typeface="Arial Nova" panose="020B0504020202020204" pitchFamily="34" charset="0"/>
                <a:ea typeface="+mn-ea"/>
                <a:cs typeface="Calibri Light"/>
              </a:defRPr>
            </a:lvl5pPr>
            <a:lvl6pPr marL="3352632" indent="-304784" algn="l" defTabSz="609570" rtl="0" eaLnBrk="1" latinLnBrk="0" hangingPunct="1">
              <a:spcBef>
                <a:spcPct val="20000"/>
              </a:spcBef>
              <a:buFont typeface="Arial"/>
              <a:buChar char="•"/>
              <a:defRPr sz="2667" kern="1200">
                <a:solidFill>
                  <a:schemeClr val="tx1"/>
                </a:solidFill>
                <a:latin typeface="+mn-lt"/>
                <a:ea typeface="+mn-ea"/>
                <a:cs typeface="+mn-cs"/>
              </a:defRPr>
            </a:lvl6pPr>
            <a:lvl7pPr marL="3962202" indent="-304784" algn="l" defTabSz="609570" rtl="0" eaLnBrk="1" latinLnBrk="0" hangingPunct="1">
              <a:spcBef>
                <a:spcPct val="20000"/>
              </a:spcBef>
              <a:buFont typeface="Arial"/>
              <a:buChar char="•"/>
              <a:defRPr sz="2667" kern="1200">
                <a:solidFill>
                  <a:schemeClr val="tx1"/>
                </a:solidFill>
                <a:latin typeface="+mn-lt"/>
                <a:ea typeface="+mn-ea"/>
                <a:cs typeface="+mn-cs"/>
              </a:defRPr>
            </a:lvl7pPr>
            <a:lvl8pPr marL="4571772" indent="-304784" algn="l" defTabSz="609570" rtl="0" eaLnBrk="1" latinLnBrk="0" hangingPunct="1">
              <a:spcBef>
                <a:spcPct val="20000"/>
              </a:spcBef>
              <a:buFont typeface="Arial"/>
              <a:buChar char="•"/>
              <a:defRPr sz="2667" kern="1200">
                <a:solidFill>
                  <a:schemeClr val="tx1"/>
                </a:solidFill>
                <a:latin typeface="+mn-lt"/>
                <a:ea typeface="+mn-ea"/>
                <a:cs typeface="+mn-cs"/>
              </a:defRPr>
            </a:lvl8pPr>
            <a:lvl9pPr marL="5181341" indent="-304784" algn="l" defTabSz="609570" rtl="0" eaLnBrk="1" latinLnBrk="0" hangingPunct="1">
              <a:spcBef>
                <a:spcPct val="20000"/>
              </a:spcBef>
              <a:buFont typeface="Arial"/>
              <a:buChar char="•"/>
              <a:defRPr sz="2667" kern="1200">
                <a:solidFill>
                  <a:schemeClr val="tx1"/>
                </a:solidFill>
                <a:latin typeface="+mn-lt"/>
                <a:ea typeface="+mn-ea"/>
                <a:cs typeface="+mn-cs"/>
              </a:defRPr>
            </a:lvl9pPr>
          </a:lstStyle>
          <a:p>
            <a:pPr marL="41672" indent="0" defTabSz="457178">
              <a:spcBef>
                <a:spcPts val="1350"/>
              </a:spcBef>
              <a:buClr>
                <a:srgbClr val="E97132"/>
              </a:buClr>
              <a:buNone/>
            </a:pPr>
            <a:r>
              <a:rPr lang="en-US" sz="2100" b="1" u="sng" dirty="0">
                <a:solidFill>
                  <a:prstClr val="black"/>
                </a:solidFill>
              </a:rPr>
              <a:t>AI:</a:t>
            </a:r>
          </a:p>
          <a:p>
            <a:pPr marL="228588" indent="-228588" defTabSz="457178">
              <a:spcBef>
                <a:spcPts val="1350"/>
              </a:spcBef>
              <a:buClr>
                <a:srgbClr val="E97132"/>
              </a:buClr>
            </a:pPr>
            <a:r>
              <a:rPr lang="en-US" sz="2100" dirty="0">
                <a:solidFill>
                  <a:prstClr val="black"/>
                </a:solidFill>
              </a:rPr>
              <a:t>SDLC / Coding Best Practices</a:t>
            </a:r>
          </a:p>
          <a:p>
            <a:pPr marL="228588" indent="-228588" defTabSz="457178">
              <a:spcBef>
                <a:spcPts val="1350"/>
              </a:spcBef>
              <a:buClr>
                <a:srgbClr val="E97132"/>
              </a:buClr>
            </a:pPr>
            <a:r>
              <a:rPr lang="en-US" sz="2100" dirty="0">
                <a:solidFill>
                  <a:prstClr val="black"/>
                </a:solidFill>
              </a:rPr>
              <a:t>Core Algorithms: Decision trees, neural networks, clustering</a:t>
            </a:r>
          </a:p>
          <a:p>
            <a:pPr marL="228588" indent="-228588" defTabSz="457178">
              <a:spcBef>
                <a:spcPts val="1350"/>
              </a:spcBef>
              <a:buClr>
                <a:srgbClr val="E97132"/>
              </a:buClr>
            </a:pPr>
            <a:r>
              <a:rPr lang="en-US" sz="2100" dirty="0">
                <a:solidFill>
                  <a:prstClr val="black"/>
                </a:solidFill>
              </a:rPr>
              <a:t>Prompt Engineering</a:t>
            </a:r>
          </a:p>
          <a:p>
            <a:pPr marL="228588" indent="-228588" defTabSz="457178">
              <a:spcBef>
                <a:spcPts val="1350"/>
              </a:spcBef>
              <a:buClr>
                <a:srgbClr val="E97132"/>
              </a:buClr>
            </a:pPr>
            <a:endParaRPr lang="en-US" sz="2100" dirty="0">
              <a:solidFill>
                <a:prstClr val="black"/>
              </a:solidFill>
            </a:endParaRPr>
          </a:p>
          <a:p>
            <a:pPr marL="228588" indent="-228588" defTabSz="457178">
              <a:spcBef>
                <a:spcPts val="1350"/>
              </a:spcBef>
              <a:buClr>
                <a:srgbClr val="E97132"/>
              </a:buClr>
            </a:pPr>
            <a:endParaRPr lang="en-US" sz="2100" dirty="0">
              <a:solidFill>
                <a:prstClr val="black"/>
              </a:solidFill>
            </a:endParaRPr>
          </a:p>
        </p:txBody>
      </p:sp>
      <p:sp>
        <p:nvSpPr>
          <p:cNvPr id="7" name="TextBox 6">
            <a:extLst>
              <a:ext uri="{FF2B5EF4-FFF2-40B4-BE49-F238E27FC236}">
                <a16:creationId xmlns:a16="http://schemas.microsoft.com/office/drawing/2014/main" id="{C9EE261C-DF2C-42AF-99B5-B2B26FDB94A0}"/>
              </a:ext>
            </a:extLst>
          </p:cNvPr>
          <p:cNvSpPr txBox="1"/>
          <p:nvPr/>
        </p:nvSpPr>
        <p:spPr>
          <a:xfrm>
            <a:off x="1956408" y="4190164"/>
            <a:ext cx="5608177" cy="646331"/>
          </a:xfrm>
          <a:prstGeom prst="rect">
            <a:avLst/>
          </a:prstGeom>
          <a:noFill/>
          <a:ln w="28575">
            <a:solidFill>
              <a:srgbClr val="156B9B"/>
            </a:solidFill>
          </a:ln>
        </p:spPr>
        <p:txBody>
          <a:bodyPr wrap="square">
            <a:spAutoFit/>
          </a:bodyPr>
          <a:lstStyle/>
          <a:p>
            <a:pPr algn="ctr" defTabSz="457178"/>
            <a:r>
              <a:rPr lang="en-US" i="1" dirty="0">
                <a:solidFill>
                  <a:prstClr val="black"/>
                </a:solidFill>
                <a:latin typeface="Arial Nova" panose="020B0504020202020204" pitchFamily="34" charset="0"/>
              </a:rPr>
              <a:t>Understanding the “why” behind the model helps you spot challenges and design more resilient systems.</a:t>
            </a:r>
          </a:p>
        </p:txBody>
      </p:sp>
    </p:spTree>
    <p:extLst>
      <p:ext uri="{BB962C8B-B14F-4D97-AF65-F5344CB8AC3E}">
        <p14:creationId xmlns:p14="http://schemas.microsoft.com/office/powerpoint/2010/main" val="3515055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bg/>
                                          </p:spTgt>
                                        </p:tgtEl>
                                        <p:attrNameLst>
                                          <p:attrName>style.visibility</p:attrName>
                                        </p:attrNameLst>
                                      </p:cBhvr>
                                      <p:to>
                                        <p:strVal val="visible"/>
                                      </p:to>
                                    </p:set>
                                    <p:animEffect transition="in" filter="fade">
                                      <p:cBhvr>
                                        <p:cTn id="7" dur="500"/>
                                        <p:tgtEl>
                                          <p:spTgt spid="2">
                                            <p:bg/>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0" end="0"/>
                                            </p:txEl>
                                          </p:spTgt>
                                        </p:tgtEl>
                                        <p:attrNameLst>
                                          <p:attrName>style.visibility</p:attrName>
                                        </p:attrNameLst>
                                      </p:cBhvr>
                                      <p:to>
                                        <p:strVal val="visible"/>
                                      </p:to>
                                    </p:set>
                                    <p:animEffect transition="in" filter="fade">
                                      <p:cBhvr>
                                        <p:cTn id="10" dur="500"/>
                                        <p:tgtEl>
                                          <p:spTgt spid="2">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animEffect transition="in" filter="fade">
                                      <p:cBhvr>
                                        <p:cTn id="13" dur="500"/>
                                        <p:tgtEl>
                                          <p:spTgt spid="2">
                                            <p:txEl>
                                              <p:pRg st="1" end="1"/>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
                                            <p:txEl>
                                              <p:pRg st="2" end="2"/>
                                            </p:txEl>
                                          </p:spTgt>
                                        </p:tgtEl>
                                        <p:attrNameLst>
                                          <p:attrName>style.visibility</p:attrName>
                                        </p:attrNameLst>
                                      </p:cBhvr>
                                      <p:to>
                                        <p:strVal val="visible"/>
                                      </p:to>
                                    </p:set>
                                    <p:animEffect transition="in" filter="fade">
                                      <p:cBhvr>
                                        <p:cTn id="16" dur="500"/>
                                        <p:tgtEl>
                                          <p:spTgt spid="2">
                                            <p:txEl>
                                              <p:pRg st="2" end="2"/>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animEffect transition="in" filter="fade">
                                      <p:cBhvr>
                                        <p:cTn id="19" dur="500"/>
                                        <p:tgtEl>
                                          <p:spTgt spid="2">
                                            <p:txEl>
                                              <p:pRg st="3" end="3"/>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
                                            <p:txEl>
                                              <p:pRg st="4" end="4"/>
                                            </p:txEl>
                                          </p:spTgt>
                                        </p:tgtEl>
                                        <p:attrNameLst>
                                          <p:attrName>style.visibility</p:attrName>
                                        </p:attrNameLst>
                                      </p:cBhvr>
                                      <p:to>
                                        <p:strVal val="visible"/>
                                      </p:to>
                                    </p:set>
                                    <p:animEffect transition="in" filter="fade">
                                      <p:cBhvr>
                                        <p:cTn id="22" dur="500"/>
                                        <p:tgtEl>
                                          <p:spTgt spid="2">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animBg="1"/>
      <p:bldP spid="5"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1FF6692-1709-B84E-4481-1300743EA2C2}"/>
              </a:ext>
            </a:extLst>
          </p:cNvPr>
          <p:cNvSpPr>
            <a:spLocks noGrp="1"/>
          </p:cNvSpPr>
          <p:nvPr>
            <p:ph idx="4294967295"/>
          </p:nvPr>
        </p:nvSpPr>
        <p:spPr>
          <a:xfrm>
            <a:off x="486307" y="862553"/>
            <a:ext cx="3748686" cy="3887601"/>
          </a:xfrm>
          <a:ln w="19050">
            <a:solidFill>
              <a:schemeClr val="tx1"/>
            </a:solidFill>
          </a:ln>
        </p:spPr>
        <p:txBody>
          <a:bodyPr>
            <a:normAutofit fontScale="92500"/>
          </a:bodyPr>
          <a:lstStyle/>
          <a:p>
            <a:pPr marL="0" indent="0">
              <a:lnSpc>
                <a:spcPct val="110000"/>
              </a:lnSpc>
              <a:buNone/>
            </a:pPr>
            <a:r>
              <a:rPr lang="en-US" sz="1425" b="1" dirty="0"/>
              <a:t>LLM (Large Language Model): </a:t>
            </a:r>
            <a:r>
              <a:rPr lang="en-US" sz="1425" dirty="0"/>
              <a:t>A type of deep learning model trained on massive text datasets to understand and generate human-like language.</a:t>
            </a:r>
          </a:p>
          <a:p>
            <a:pPr lvl="1"/>
            <a:r>
              <a:rPr lang="en-US" sz="1200" b="1" dirty="0">
                <a:latin typeface="Arial Nova" panose="020B0504020202020204" pitchFamily="34" charset="0"/>
              </a:rPr>
              <a:t>Core Use: </a:t>
            </a:r>
            <a:r>
              <a:rPr lang="en-US" sz="1200" dirty="0">
                <a:latin typeface="Arial Nova" panose="020B0504020202020204" pitchFamily="34" charset="0"/>
              </a:rPr>
              <a:t>Text generation, summarization, translation, coding assistance</a:t>
            </a:r>
          </a:p>
          <a:p>
            <a:pPr lvl="1"/>
            <a:r>
              <a:rPr lang="en-US" sz="1200" b="1" dirty="0">
                <a:latin typeface="Arial Nova" panose="020B0504020202020204" pitchFamily="34" charset="0"/>
              </a:rPr>
              <a:t>Examples: </a:t>
            </a:r>
            <a:r>
              <a:rPr lang="en-US" sz="1200" dirty="0">
                <a:latin typeface="Arial Nova" panose="020B0504020202020204" pitchFamily="34" charset="0"/>
              </a:rPr>
              <a:t>GPT-4, Claude, Gemini, </a:t>
            </a:r>
            <a:r>
              <a:rPr lang="en-US" sz="1200" dirty="0" err="1">
                <a:latin typeface="Arial Nova" panose="020B0504020202020204" pitchFamily="34" charset="0"/>
              </a:rPr>
              <a:t>LLaMA</a:t>
            </a:r>
            <a:endParaRPr lang="en-US" sz="1200" dirty="0">
              <a:latin typeface="Arial Nova" panose="020B0504020202020204" pitchFamily="34" charset="0"/>
            </a:endParaRPr>
          </a:p>
          <a:p>
            <a:pPr marL="0" indent="0">
              <a:lnSpc>
                <a:spcPct val="110000"/>
              </a:lnSpc>
              <a:buNone/>
            </a:pPr>
            <a:r>
              <a:rPr lang="en-US" sz="1425" b="1" dirty="0"/>
              <a:t>NLP (Natural Language Processing): </a:t>
            </a:r>
            <a:r>
              <a:rPr lang="en-US" sz="1425" dirty="0"/>
              <a:t>An AI subfield that enables machines to understand, interpret, and generate human language.</a:t>
            </a:r>
          </a:p>
          <a:p>
            <a:pPr marL="515541" lvl="1" indent="-172641">
              <a:lnSpc>
                <a:spcPct val="100000"/>
              </a:lnSpc>
              <a:spcBef>
                <a:spcPts val="0"/>
              </a:spcBef>
              <a:buSzPts val="1000"/>
              <a:buFont typeface="Symbol" panose="05050102010706020507" pitchFamily="18" charset="2"/>
              <a:buChar char=""/>
            </a:pPr>
            <a:r>
              <a:rPr lang="en-US" sz="1200" b="1" dirty="0">
                <a:latin typeface="Arial Nova" panose="020B0504020202020204" pitchFamily="34" charset="0"/>
              </a:rPr>
              <a:t>Core Use: </a:t>
            </a:r>
            <a:r>
              <a:rPr lang="en-US" sz="1200" dirty="0">
                <a:latin typeface="Arial Nova" panose="020B0504020202020204" pitchFamily="34" charset="0"/>
              </a:rPr>
              <a:t>Text classification, entity recognition, translation, summarization</a:t>
            </a:r>
          </a:p>
          <a:p>
            <a:pPr marL="515541" lvl="1" indent="-172641">
              <a:lnSpc>
                <a:spcPct val="100000"/>
              </a:lnSpc>
              <a:spcBef>
                <a:spcPts val="0"/>
              </a:spcBef>
              <a:buSzPts val="1000"/>
              <a:buFont typeface="Symbol" panose="05050102010706020507" pitchFamily="18" charset="2"/>
              <a:buChar char=""/>
            </a:pPr>
            <a:r>
              <a:rPr lang="en-US" sz="1200" b="1" dirty="0">
                <a:latin typeface="Arial Nova" panose="020B0504020202020204" pitchFamily="34" charset="0"/>
              </a:rPr>
              <a:t>Examples: </a:t>
            </a:r>
            <a:r>
              <a:rPr lang="en-US" sz="1200" dirty="0">
                <a:latin typeface="Arial Nova" panose="020B0504020202020204" pitchFamily="34" charset="0"/>
              </a:rPr>
              <a:t>Siri, Alexa, ChatGPT, Google Translate</a:t>
            </a:r>
          </a:p>
          <a:p>
            <a:pPr marL="0" indent="0">
              <a:lnSpc>
                <a:spcPct val="110000"/>
              </a:lnSpc>
              <a:buNone/>
            </a:pPr>
            <a:r>
              <a:rPr lang="en-US" sz="1425" b="1" dirty="0"/>
              <a:t>Multimodal Models: </a:t>
            </a:r>
            <a:r>
              <a:rPr lang="en-US" sz="1425" dirty="0"/>
              <a:t>AI systems capable of processing and integrating information from multiple types of data — or “modalities” — such as text, images, audio, video, and sensor input.</a:t>
            </a:r>
          </a:p>
        </p:txBody>
      </p:sp>
      <p:sp>
        <p:nvSpPr>
          <p:cNvPr id="3" name="Title 2">
            <a:extLst>
              <a:ext uri="{FF2B5EF4-FFF2-40B4-BE49-F238E27FC236}">
                <a16:creationId xmlns:a16="http://schemas.microsoft.com/office/drawing/2014/main" id="{80E8238E-FAE4-217B-00F3-73B2F863D12C}"/>
              </a:ext>
            </a:extLst>
          </p:cNvPr>
          <p:cNvSpPr>
            <a:spLocks noGrp="1"/>
          </p:cNvSpPr>
          <p:nvPr>
            <p:ph type="title"/>
          </p:nvPr>
        </p:nvSpPr>
        <p:spPr>
          <a:xfrm>
            <a:off x="480267" y="93816"/>
            <a:ext cx="7934239" cy="713675"/>
          </a:xfrm>
        </p:spPr>
        <p:txBody>
          <a:bodyPr/>
          <a:lstStyle/>
          <a:p>
            <a:r>
              <a:rPr lang="en-US" dirty="0"/>
              <a:t>AI Terms &amp; Definitions</a:t>
            </a:r>
          </a:p>
        </p:txBody>
      </p:sp>
      <p:sp>
        <p:nvSpPr>
          <p:cNvPr id="5" name="TextBox 4">
            <a:extLst>
              <a:ext uri="{FF2B5EF4-FFF2-40B4-BE49-F238E27FC236}">
                <a16:creationId xmlns:a16="http://schemas.microsoft.com/office/drawing/2014/main" id="{042929F0-A408-57BC-3B6D-6E9ABEEE835F}"/>
              </a:ext>
            </a:extLst>
          </p:cNvPr>
          <p:cNvSpPr txBox="1"/>
          <p:nvPr/>
        </p:nvSpPr>
        <p:spPr>
          <a:xfrm>
            <a:off x="6391962" y="93816"/>
            <a:ext cx="2659359" cy="715581"/>
          </a:xfrm>
          <a:prstGeom prst="rect">
            <a:avLst/>
          </a:prstGeom>
          <a:noFill/>
        </p:spPr>
        <p:txBody>
          <a:bodyPr wrap="square">
            <a:spAutoFit/>
          </a:bodyPr>
          <a:lstStyle/>
          <a:p>
            <a:pPr defTabSz="457178"/>
            <a:r>
              <a:rPr lang="en-US" sz="1350" b="1" dirty="0">
                <a:solidFill>
                  <a:prstClr val="black"/>
                </a:solidFill>
                <a:latin typeface="Arial Nova" panose="020B0504020202020204" pitchFamily="34" charset="0"/>
              </a:rPr>
              <a:t>Reference*: </a:t>
            </a:r>
            <a:r>
              <a:rPr lang="en-US" sz="1350" dirty="0">
                <a:solidFill>
                  <a:prstClr val="black"/>
                </a:solidFill>
                <a:latin typeface="Arial Nova" panose="020B0504020202020204" pitchFamily="34" charset="0"/>
                <a:hlinkClick r:id="rId2"/>
              </a:rPr>
              <a:t>https://iapp.org/resources/article/key-terms-for-ai-governance/</a:t>
            </a:r>
            <a:r>
              <a:rPr lang="en-US" sz="1350" dirty="0">
                <a:solidFill>
                  <a:prstClr val="black"/>
                </a:solidFill>
                <a:latin typeface="Arial Nova" panose="020B0504020202020204" pitchFamily="34" charset="0"/>
              </a:rPr>
              <a:t> </a:t>
            </a:r>
          </a:p>
        </p:txBody>
      </p:sp>
      <p:sp>
        <p:nvSpPr>
          <p:cNvPr id="6" name="Content Placeholder 1">
            <a:extLst>
              <a:ext uri="{FF2B5EF4-FFF2-40B4-BE49-F238E27FC236}">
                <a16:creationId xmlns:a16="http://schemas.microsoft.com/office/drawing/2014/main" id="{58E1FC81-0D2E-5DD7-7AD1-F3640D6D5FC2}"/>
              </a:ext>
            </a:extLst>
          </p:cNvPr>
          <p:cNvSpPr txBox="1">
            <a:spLocks/>
          </p:cNvSpPr>
          <p:nvPr/>
        </p:nvSpPr>
        <p:spPr>
          <a:xfrm>
            <a:off x="4909007" y="862553"/>
            <a:ext cx="3748686" cy="3832539"/>
          </a:xfrm>
          <a:prstGeom prst="rect">
            <a:avLst/>
          </a:prstGeom>
          <a:ln w="19050">
            <a:solidFill>
              <a:schemeClr val="tx1"/>
            </a:solidFill>
          </a:ln>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800">
              <a:lnSpc>
                <a:spcPct val="100000"/>
              </a:lnSpc>
              <a:spcBef>
                <a:spcPts val="750"/>
              </a:spcBef>
              <a:buNone/>
            </a:pPr>
            <a:r>
              <a:rPr lang="en-US" sz="1350" b="1" dirty="0">
                <a:solidFill>
                  <a:prstClr val="black"/>
                </a:solidFill>
                <a:latin typeface="Arial Nova" panose="020B0504020202020204" pitchFamily="34" charset="0"/>
              </a:rPr>
              <a:t>GenAI (Generative AI): </a:t>
            </a:r>
            <a:r>
              <a:rPr lang="en-US" sz="1350" dirty="0">
                <a:solidFill>
                  <a:prstClr val="black"/>
                </a:solidFill>
                <a:latin typeface="Arial Nova" panose="020B0504020202020204" pitchFamily="34" charset="0"/>
              </a:rPr>
              <a:t>Models that create new content — text, images, audio, code — based on learned patterns from training data.</a:t>
            </a:r>
          </a:p>
          <a:p>
            <a:pPr marL="0" indent="0" defTabSz="685800">
              <a:lnSpc>
                <a:spcPct val="100000"/>
              </a:lnSpc>
              <a:spcBef>
                <a:spcPts val="750"/>
              </a:spcBef>
              <a:buNone/>
            </a:pPr>
            <a:r>
              <a:rPr lang="en-US" sz="1350" b="1" dirty="0">
                <a:solidFill>
                  <a:prstClr val="black"/>
                </a:solidFill>
                <a:latin typeface="Arial Nova" panose="020B0504020202020204" pitchFamily="34" charset="0"/>
              </a:rPr>
              <a:t>Agentic AI: </a:t>
            </a:r>
            <a:r>
              <a:rPr lang="en-US" sz="1350" dirty="0">
                <a:solidFill>
                  <a:prstClr val="black"/>
                </a:solidFill>
                <a:latin typeface="Arial Nova" panose="020B0504020202020204" pitchFamily="34" charset="0"/>
              </a:rPr>
              <a:t>Autonomous systems that can set goals, plan, and execute tasks with minimal human intervention. These systems use LLMs as a “brain” and orchestrate multiple agents to complete complex workflows.</a:t>
            </a:r>
          </a:p>
          <a:p>
            <a:pPr marL="0" indent="0" defTabSz="685800">
              <a:spcBef>
                <a:spcPts val="750"/>
              </a:spcBef>
              <a:buNone/>
            </a:pPr>
            <a:r>
              <a:rPr lang="en-US" sz="1350" b="1" dirty="0">
                <a:solidFill>
                  <a:prstClr val="black"/>
                </a:solidFill>
                <a:latin typeface="Arial Nova" panose="020B0504020202020204" pitchFamily="34" charset="0"/>
              </a:rPr>
              <a:t>Prompt: </a:t>
            </a:r>
            <a:r>
              <a:rPr lang="en-US" sz="1350" dirty="0">
                <a:solidFill>
                  <a:prstClr val="black"/>
                </a:solidFill>
                <a:latin typeface="Arial Nova" panose="020B0504020202020204" pitchFamily="34" charset="0"/>
              </a:rPr>
              <a:t>A question, instruction, or input given to an AI model to guide its response.</a:t>
            </a:r>
          </a:p>
          <a:p>
            <a:pPr marL="0" indent="0" defTabSz="685800">
              <a:spcBef>
                <a:spcPts val="750"/>
              </a:spcBef>
              <a:buNone/>
            </a:pPr>
            <a:r>
              <a:rPr lang="en-US" sz="1350" b="1" dirty="0">
                <a:solidFill>
                  <a:prstClr val="black"/>
                </a:solidFill>
                <a:latin typeface="Arial Nova" panose="020B0504020202020204" pitchFamily="34" charset="0"/>
              </a:rPr>
              <a:t>Vibe Coding: </a:t>
            </a:r>
            <a:r>
              <a:rPr lang="en-US" sz="1350" dirty="0">
                <a:solidFill>
                  <a:prstClr val="black"/>
                </a:solidFill>
                <a:latin typeface="Arial Nova" panose="020B0504020202020204" pitchFamily="34" charset="0"/>
              </a:rPr>
              <a:t>an emerging development style where programmers use natural language to guide AI tools in generating code. </a:t>
            </a:r>
          </a:p>
          <a:p>
            <a:pPr marL="514350" lvl="1" indent="-171450" defTabSz="685800">
              <a:spcBef>
                <a:spcPts val="375"/>
              </a:spcBef>
            </a:pPr>
            <a:r>
              <a:rPr lang="en-US" sz="1200" b="1" dirty="0">
                <a:solidFill>
                  <a:prstClr val="black"/>
                </a:solidFill>
                <a:latin typeface="Arial Nova" panose="020B0504020202020204" pitchFamily="34" charset="0"/>
              </a:rPr>
              <a:t>Core Use: </a:t>
            </a:r>
            <a:r>
              <a:rPr lang="en-US" sz="1200" dirty="0">
                <a:solidFill>
                  <a:prstClr val="black"/>
                </a:solidFill>
                <a:latin typeface="Arial Nova" panose="020B0504020202020204" pitchFamily="34" charset="0"/>
              </a:rPr>
              <a:t>Fast prototyping, solo app development, creative coding</a:t>
            </a:r>
          </a:p>
          <a:p>
            <a:pPr marL="514350" lvl="1" indent="-171450" defTabSz="685800">
              <a:spcBef>
                <a:spcPts val="375"/>
              </a:spcBef>
            </a:pPr>
            <a:r>
              <a:rPr lang="en-US" sz="1200" b="1" dirty="0">
                <a:solidFill>
                  <a:prstClr val="black"/>
                </a:solidFill>
                <a:latin typeface="Arial Nova" panose="020B0504020202020204" pitchFamily="34" charset="0"/>
              </a:rPr>
              <a:t>Tools: </a:t>
            </a:r>
            <a:r>
              <a:rPr lang="en-US" sz="1200" dirty="0" err="1">
                <a:solidFill>
                  <a:prstClr val="black"/>
                </a:solidFill>
                <a:latin typeface="Arial Nova" panose="020B0504020202020204" pitchFamily="34" charset="0"/>
              </a:rPr>
              <a:t>Replit</a:t>
            </a:r>
            <a:r>
              <a:rPr lang="en-US" sz="1200" dirty="0">
                <a:solidFill>
                  <a:prstClr val="black"/>
                </a:solidFill>
                <a:latin typeface="Arial Nova" panose="020B0504020202020204" pitchFamily="34" charset="0"/>
              </a:rPr>
              <a:t>, Cursor, GitHub Copilot</a:t>
            </a:r>
          </a:p>
          <a:p>
            <a:pPr marL="0" indent="0" defTabSz="685800">
              <a:spcBef>
                <a:spcPts val="750"/>
              </a:spcBef>
              <a:buNone/>
            </a:pPr>
            <a:endParaRPr lang="en-US" sz="1350" dirty="0">
              <a:solidFill>
                <a:prstClr val="black"/>
              </a:solidFill>
              <a:latin typeface="Arial Nova" panose="020B0504020202020204" pitchFamily="34" charset="0"/>
            </a:endParaRPr>
          </a:p>
        </p:txBody>
      </p:sp>
    </p:spTree>
    <p:extLst>
      <p:ext uri="{BB962C8B-B14F-4D97-AF65-F5344CB8AC3E}">
        <p14:creationId xmlns:p14="http://schemas.microsoft.com/office/powerpoint/2010/main" val="24177416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AD3104E-EEA2-40B8-943B-95BB30FC72FE}"/>
              </a:ext>
            </a:extLst>
          </p:cNvPr>
          <p:cNvSpPr>
            <a:spLocks noGrp="1"/>
          </p:cNvSpPr>
          <p:nvPr>
            <p:ph idx="1"/>
          </p:nvPr>
        </p:nvSpPr>
        <p:spPr/>
        <p:txBody>
          <a:bodyPr/>
          <a:lstStyle/>
          <a:p>
            <a:pPr marL="0" indent="0">
              <a:buNone/>
            </a:pPr>
            <a:r>
              <a:rPr lang="en-US" dirty="0"/>
              <a:t>What’s your organizational role? </a:t>
            </a:r>
          </a:p>
          <a:p>
            <a:r>
              <a:rPr lang="en-US" dirty="0"/>
              <a:t>IT Audit</a:t>
            </a:r>
          </a:p>
          <a:p>
            <a:r>
              <a:rPr lang="en-US" dirty="0"/>
              <a:t>Governance / Risk / Compliance </a:t>
            </a:r>
          </a:p>
          <a:p>
            <a:r>
              <a:rPr lang="en-US" dirty="0"/>
              <a:t>Security Operations</a:t>
            </a:r>
          </a:p>
          <a:p>
            <a:r>
              <a:rPr lang="en-US" dirty="0"/>
              <a:t>IT Administration</a:t>
            </a:r>
          </a:p>
          <a:p>
            <a:r>
              <a:rPr lang="en-US" dirty="0"/>
              <a:t>Other</a:t>
            </a:r>
          </a:p>
        </p:txBody>
      </p:sp>
      <p:sp>
        <p:nvSpPr>
          <p:cNvPr id="3" name="Title 2">
            <a:extLst>
              <a:ext uri="{FF2B5EF4-FFF2-40B4-BE49-F238E27FC236}">
                <a16:creationId xmlns:a16="http://schemas.microsoft.com/office/drawing/2014/main" id="{5DAC6857-DA5A-412E-989E-939862470B5B}"/>
              </a:ext>
            </a:extLst>
          </p:cNvPr>
          <p:cNvSpPr>
            <a:spLocks noGrp="1"/>
          </p:cNvSpPr>
          <p:nvPr>
            <p:ph type="ctrTitle"/>
          </p:nvPr>
        </p:nvSpPr>
        <p:spPr/>
        <p:txBody>
          <a:bodyPr/>
          <a:lstStyle/>
          <a:p>
            <a:r>
              <a:rPr lang="en-US" dirty="0"/>
              <a:t>Poll Question #1</a:t>
            </a:r>
          </a:p>
        </p:txBody>
      </p:sp>
    </p:spTree>
    <p:extLst>
      <p:ext uri="{BB962C8B-B14F-4D97-AF65-F5344CB8AC3E}">
        <p14:creationId xmlns:p14="http://schemas.microsoft.com/office/powerpoint/2010/main" val="12106265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0FBD361-B2DA-9674-8ACF-53B85701F0F0}"/>
              </a:ext>
            </a:extLst>
          </p:cNvPr>
          <p:cNvSpPr>
            <a:spLocks noGrp="1"/>
          </p:cNvSpPr>
          <p:nvPr>
            <p:ph type="title"/>
          </p:nvPr>
        </p:nvSpPr>
        <p:spPr/>
        <p:txBody>
          <a:bodyPr/>
          <a:lstStyle/>
          <a:p>
            <a:r>
              <a:rPr lang="en-US" dirty="0"/>
              <a:t>AI Conversations: Prompting Fundamentals</a:t>
            </a:r>
          </a:p>
        </p:txBody>
      </p:sp>
      <p:sp>
        <p:nvSpPr>
          <p:cNvPr id="4" name="Slide Number Placeholder 3">
            <a:extLst>
              <a:ext uri="{FF2B5EF4-FFF2-40B4-BE49-F238E27FC236}">
                <a16:creationId xmlns:a16="http://schemas.microsoft.com/office/drawing/2014/main" id="{F7050210-AACE-D116-478F-E863F4274398}"/>
              </a:ext>
            </a:extLst>
          </p:cNvPr>
          <p:cNvSpPr>
            <a:spLocks noGrp="1"/>
          </p:cNvSpPr>
          <p:nvPr>
            <p:ph type="sldNum" sz="quarter" idx="10"/>
          </p:nvPr>
        </p:nvSpPr>
        <p:spPr/>
        <p:txBody>
          <a:bodyPr/>
          <a:lstStyle/>
          <a:p>
            <a:pPr defTabSz="457178"/>
            <a:fld id="{D5ECD089-1754-C742-B875-8EB56CE81387}" type="slidenum">
              <a:rPr lang="en-US">
                <a:solidFill>
                  <a:srgbClr val="4EA72E">
                    <a:lumMod val="50000"/>
                  </a:srgbClr>
                </a:solidFill>
                <a:latin typeface="Aptos" panose="02110004020202020204"/>
              </a:rPr>
              <a:pPr defTabSz="457178"/>
              <a:t>20</a:t>
            </a:fld>
            <a:endParaRPr lang="en-US" dirty="0">
              <a:solidFill>
                <a:srgbClr val="4EA72E">
                  <a:lumMod val="50000"/>
                </a:srgbClr>
              </a:solidFill>
              <a:latin typeface="Aptos" panose="02110004020202020204"/>
            </a:endParaRPr>
          </a:p>
        </p:txBody>
      </p:sp>
      <p:sp>
        <p:nvSpPr>
          <p:cNvPr id="6" name="TextBox 5">
            <a:extLst>
              <a:ext uri="{FF2B5EF4-FFF2-40B4-BE49-F238E27FC236}">
                <a16:creationId xmlns:a16="http://schemas.microsoft.com/office/drawing/2014/main" id="{01F8E0F6-3E02-D55B-496C-18D51D7EB7EB}"/>
              </a:ext>
            </a:extLst>
          </p:cNvPr>
          <p:cNvSpPr txBox="1"/>
          <p:nvPr/>
        </p:nvSpPr>
        <p:spPr>
          <a:xfrm>
            <a:off x="2464349" y="885603"/>
            <a:ext cx="4592295" cy="830997"/>
          </a:xfrm>
          <a:prstGeom prst="rect">
            <a:avLst/>
          </a:prstGeom>
          <a:noFill/>
        </p:spPr>
        <p:txBody>
          <a:bodyPr wrap="square">
            <a:spAutoFit/>
          </a:bodyPr>
          <a:lstStyle/>
          <a:p>
            <a:pPr algn="ctr" defTabSz="457178"/>
            <a:r>
              <a:rPr lang="en-US" sz="3000" i="1" dirty="0">
                <a:solidFill>
                  <a:srgbClr val="0D5A79"/>
                </a:solidFill>
                <a:latin typeface="Arial Nova" panose="020B0504020202020204" pitchFamily="34" charset="0"/>
              </a:rPr>
              <a:t>Asking good questions</a:t>
            </a:r>
            <a:br>
              <a:rPr lang="en-US" dirty="0">
                <a:solidFill>
                  <a:prstClr val="black"/>
                </a:solidFill>
                <a:latin typeface="Arial Nova" panose="020B0504020202020204" pitchFamily="34" charset="0"/>
              </a:rPr>
            </a:br>
            <a:endParaRPr lang="en-US" dirty="0">
              <a:solidFill>
                <a:prstClr val="black"/>
              </a:solidFill>
              <a:latin typeface="Arial Nova" panose="020B0504020202020204" pitchFamily="34" charset="0"/>
            </a:endParaRPr>
          </a:p>
        </p:txBody>
      </p:sp>
      <p:pic>
        <p:nvPicPr>
          <p:cNvPr id="10" name="Picture 9">
            <a:extLst>
              <a:ext uri="{FF2B5EF4-FFF2-40B4-BE49-F238E27FC236}">
                <a16:creationId xmlns:a16="http://schemas.microsoft.com/office/drawing/2014/main" id="{2A969D21-6AA7-FEB5-5686-2D7572267A16}"/>
              </a:ext>
            </a:extLst>
          </p:cNvPr>
          <p:cNvPicPr>
            <a:picLocks noChangeAspect="1"/>
          </p:cNvPicPr>
          <p:nvPr/>
        </p:nvPicPr>
        <p:blipFill>
          <a:blip r:embed="rId3"/>
          <a:stretch>
            <a:fillRect/>
          </a:stretch>
        </p:blipFill>
        <p:spPr>
          <a:xfrm>
            <a:off x="642830" y="1598878"/>
            <a:ext cx="8092868" cy="2590574"/>
          </a:xfrm>
          <a:prstGeom prst="rect">
            <a:avLst/>
          </a:prstGeom>
        </p:spPr>
      </p:pic>
      <p:sp>
        <p:nvSpPr>
          <p:cNvPr id="11" name="TextBox 10">
            <a:extLst>
              <a:ext uri="{FF2B5EF4-FFF2-40B4-BE49-F238E27FC236}">
                <a16:creationId xmlns:a16="http://schemas.microsoft.com/office/drawing/2014/main" id="{1F3B09E5-A9CB-BFDC-ED14-F794651B1DD8}"/>
              </a:ext>
            </a:extLst>
          </p:cNvPr>
          <p:cNvSpPr txBox="1"/>
          <p:nvPr/>
        </p:nvSpPr>
        <p:spPr>
          <a:xfrm>
            <a:off x="2073830" y="4352477"/>
            <a:ext cx="5373333" cy="415498"/>
          </a:xfrm>
          <a:prstGeom prst="rect">
            <a:avLst/>
          </a:prstGeom>
          <a:noFill/>
        </p:spPr>
        <p:txBody>
          <a:bodyPr wrap="square">
            <a:spAutoFit/>
          </a:bodyPr>
          <a:lstStyle/>
          <a:p>
            <a:pPr algn="ctr" defTabSz="457178"/>
            <a:r>
              <a:rPr lang="en-US" sz="2100" i="1" dirty="0">
                <a:solidFill>
                  <a:srgbClr val="0D5A79"/>
                </a:solidFill>
                <a:latin typeface="Arial Nova" panose="020B0504020202020204" pitchFamily="34" charset="0"/>
              </a:rPr>
              <a:t>What are your prompting tips?</a:t>
            </a:r>
            <a:endParaRPr lang="en-US" sz="1200" dirty="0">
              <a:solidFill>
                <a:prstClr val="black"/>
              </a:solidFill>
              <a:latin typeface="Arial Nova" panose="020B0504020202020204" pitchFamily="34" charset="0"/>
            </a:endParaRPr>
          </a:p>
        </p:txBody>
      </p:sp>
    </p:spTree>
    <p:extLst>
      <p:ext uri="{BB962C8B-B14F-4D97-AF65-F5344CB8AC3E}">
        <p14:creationId xmlns:p14="http://schemas.microsoft.com/office/powerpoint/2010/main" val="2284393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1"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8A9B88D-6BAF-FB04-7AE4-2BFCD902FB02}"/>
              </a:ext>
            </a:extLst>
          </p:cNvPr>
          <p:cNvSpPr>
            <a:spLocks noGrp="1"/>
          </p:cNvSpPr>
          <p:nvPr>
            <p:ph type="sldNum" sz="quarter" idx="4294967295"/>
          </p:nvPr>
        </p:nvSpPr>
        <p:spPr>
          <a:xfrm>
            <a:off x="0" y="4772025"/>
            <a:ext cx="408385" cy="273844"/>
          </a:xfrm>
        </p:spPr>
        <p:txBody>
          <a:bodyPr/>
          <a:lstStyle/>
          <a:p>
            <a:pPr defTabSz="457178"/>
            <a:fld id="{D5ECD089-1754-C742-B875-8EB56CE81387}" type="slidenum">
              <a:rPr lang="en-US">
                <a:solidFill>
                  <a:prstClr val="black">
                    <a:tint val="82000"/>
                  </a:prstClr>
                </a:solidFill>
                <a:latin typeface="Aptos" panose="02110004020202020204"/>
              </a:rPr>
              <a:pPr defTabSz="457178"/>
              <a:t>21</a:t>
            </a:fld>
            <a:endParaRPr lang="en-US" dirty="0">
              <a:solidFill>
                <a:prstClr val="black">
                  <a:tint val="82000"/>
                </a:prstClr>
              </a:solidFill>
              <a:latin typeface="Aptos" panose="02110004020202020204"/>
            </a:endParaRPr>
          </a:p>
        </p:txBody>
      </p:sp>
      <p:sp>
        <p:nvSpPr>
          <p:cNvPr id="8" name="Rectangle: Rounded Corners 7">
            <a:extLst>
              <a:ext uri="{FF2B5EF4-FFF2-40B4-BE49-F238E27FC236}">
                <a16:creationId xmlns:a16="http://schemas.microsoft.com/office/drawing/2014/main" id="{1676CA87-0696-1578-F40E-504D8C6AEAF9}"/>
              </a:ext>
            </a:extLst>
          </p:cNvPr>
          <p:cNvSpPr/>
          <p:nvPr/>
        </p:nvSpPr>
        <p:spPr>
          <a:xfrm>
            <a:off x="294830" y="275602"/>
            <a:ext cx="3971981" cy="4307081"/>
          </a:xfrm>
          <a:prstGeom prst="roundRect">
            <a:avLst/>
          </a:prstGeom>
          <a:blipFill dpi="0" rotWithShape="1">
            <a:blip r:embed="rId2">
              <a:extLst>
                <a:ext uri="{28A0092B-C50C-407E-A947-70E740481C1C}">
                  <a14:useLocalDpi xmlns:a14="http://schemas.microsoft.com/office/drawing/2010/main" val="0"/>
                </a:ext>
              </a:extLst>
            </a:blip>
            <a:srcRect/>
            <a:stretch>
              <a:fillRect/>
            </a:stretch>
          </a:blipFill>
        </p:spPr>
        <p:style>
          <a:lnRef idx="1">
            <a:schemeClr val="accent1"/>
          </a:lnRef>
          <a:fillRef idx="3">
            <a:schemeClr val="accent1"/>
          </a:fillRef>
          <a:effectRef idx="2">
            <a:schemeClr val="accent1"/>
          </a:effectRef>
          <a:fontRef idx="minor">
            <a:schemeClr val="lt1"/>
          </a:fontRef>
        </p:style>
        <p:txBody>
          <a:bodyPr rtlCol="0" anchor="ctr"/>
          <a:lstStyle/>
          <a:p>
            <a:pPr algn="ctr" defTabSz="457178"/>
            <a:endParaRPr lang="en-US">
              <a:solidFill>
                <a:prstClr val="white"/>
              </a:solidFill>
              <a:latin typeface="Aptos" panose="02110004020202020204"/>
            </a:endParaRPr>
          </a:p>
        </p:txBody>
      </p:sp>
      <p:sp>
        <p:nvSpPr>
          <p:cNvPr id="9" name="TextBox 8">
            <a:extLst>
              <a:ext uri="{FF2B5EF4-FFF2-40B4-BE49-F238E27FC236}">
                <a16:creationId xmlns:a16="http://schemas.microsoft.com/office/drawing/2014/main" id="{E28213D4-EF33-3073-A9CE-ABCBFCD06317}"/>
              </a:ext>
            </a:extLst>
          </p:cNvPr>
          <p:cNvSpPr txBox="1"/>
          <p:nvPr/>
        </p:nvSpPr>
        <p:spPr>
          <a:xfrm>
            <a:off x="1679791" y="4358162"/>
            <a:ext cx="1300356" cy="253916"/>
          </a:xfrm>
          <a:prstGeom prst="rect">
            <a:avLst/>
          </a:prstGeom>
          <a:noFill/>
        </p:spPr>
        <p:txBody>
          <a:bodyPr wrap="none" rtlCol="0">
            <a:spAutoFit/>
          </a:bodyPr>
          <a:lstStyle/>
          <a:p>
            <a:pPr defTabSz="457178"/>
            <a:r>
              <a:rPr lang="en-US" sz="1050" i="1" dirty="0">
                <a:solidFill>
                  <a:prstClr val="white"/>
                </a:solidFill>
                <a:latin typeface="Aptos" panose="02110004020202020204"/>
              </a:rPr>
              <a:t>AI generated image</a:t>
            </a:r>
          </a:p>
        </p:txBody>
      </p:sp>
      <p:sp>
        <p:nvSpPr>
          <p:cNvPr id="10" name="Content Placeholder 3">
            <a:extLst>
              <a:ext uri="{FF2B5EF4-FFF2-40B4-BE49-F238E27FC236}">
                <a16:creationId xmlns:a16="http://schemas.microsoft.com/office/drawing/2014/main" id="{252AC05D-957C-6FAF-F7EF-113A47E205E1}"/>
              </a:ext>
            </a:extLst>
          </p:cNvPr>
          <p:cNvSpPr txBox="1">
            <a:spLocks/>
          </p:cNvSpPr>
          <p:nvPr/>
        </p:nvSpPr>
        <p:spPr>
          <a:xfrm>
            <a:off x="4465501" y="386105"/>
            <a:ext cx="4475537" cy="4307081"/>
          </a:xfrm>
          <a:prstGeom prst="rect">
            <a:avLst/>
          </a:prstGeom>
        </p:spPr>
        <p:txBody>
          <a:bodyPr vert="horz" lIns="0" tIns="0" rIns="0" bIns="0" rtlCol="0">
            <a:normAutofit fontScale="92500" lnSpcReduction="10000"/>
          </a:bodyPr>
          <a:lstStyle>
            <a:lvl1pPr marL="304784" indent="-304784" algn="l" defTabSz="609570" rtl="0" eaLnBrk="1" latinLnBrk="0" hangingPunct="1">
              <a:lnSpc>
                <a:spcPct val="100000"/>
              </a:lnSpc>
              <a:spcBef>
                <a:spcPts val="1800"/>
              </a:spcBef>
              <a:spcAft>
                <a:spcPts val="0"/>
              </a:spcAft>
              <a:buClr>
                <a:schemeClr val="accent2"/>
              </a:buClr>
              <a:buSzPct val="100000"/>
              <a:buFont typeface="System Font Regular"/>
              <a:buChar char="•"/>
              <a:defRPr sz="2800" b="0" i="0" kern="0">
                <a:solidFill>
                  <a:schemeClr val="tx1"/>
                </a:solidFill>
                <a:latin typeface="Arial Nova" panose="020B0504020202020204" pitchFamily="34" charset="0"/>
                <a:ea typeface="+mn-ea"/>
                <a:cs typeface="Calibri Light"/>
              </a:defRPr>
            </a:lvl1pPr>
            <a:lvl2pPr marL="621792" indent="-274320" algn="l" defTabSz="609570" rtl="0" eaLnBrk="1" latinLnBrk="0" hangingPunct="1">
              <a:lnSpc>
                <a:spcPct val="100000"/>
              </a:lnSpc>
              <a:spcBef>
                <a:spcPts val="1000"/>
              </a:spcBef>
              <a:spcAft>
                <a:spcPts val="0"/>
              </a:spcAft>
              <a:buClr>
                <a:schemeClr val="accent2"/>
              </a:buClr>
              <a:buSzPct val="100000"/>
              <a:buFont typeface="System Font Regular"/>
              <a:buChar char="–"/>
              <a:defRPr sz="2600" b="0" i="0" kern="0">
                <a:solidFill>
                  <a:schemeClr val="tx1"/>
                </a:solidFill>
                <a:latin typeface="Arial Nova" panose="020B0504020202020204" pitchFamily="34" charset="0"/>
                <a:ea typeface="+mn-ea"/>
                <a:cs typeface="Calibri Light"/>
              </a:defRPr>
            </a:lvl2pPr>
            <a:lvl3pPr marL="896112" indent="-246888" algn="l" defTabSz="609570" rtl="0" eaLnBrk="1" latinLnBrk="0" hangingPunct="1">
              <a:lnSpc>
                <a:spcPct val="100000"/>
              </a:lnSpc>
              <a:spcBef>
                <a:spcPts val="800"/>
              </a:spcBef>
              <a:spcAft>
                <a:spcPts val="0"/>
              </a:spcAft>
              <a:buClr>
                <a:schemeClr val="accent2"/>
              </a:buClr>
              <a:buSzPct val="100000"/>
              <a:buFont typeface="System Font Regular"/>
              <a:buChar char="•"/>
              <a:defRPr sz="2300" b="0" i="0" kern="0" baseline="0">
                <a:solidFill>
                  <a:schemeClr val="tx1"/>
                </a:solidFill>
                <a:latin typeface="Arial Nova" panose="020B0504020202020204" pitchFamily="34" charset="0"/>
                <a:ea typeface="+mn-ea"/>
                <a:cs typeface="Calibri Light"/>
              </a:defRPr>
            </a:lvl3pPr>
            <a:lvl4pPr marL="1188720" indent="-228600" algn="l" defTabSz="609570" rtl="0" eaLnBrk="1" latinLnBrk="0" hangingPunct="1">
              <a:lnSpc>
                <a:spcPct val="100000"/>
              </a:lnSpc>
              <a:spcBef>
                <a:spcPts val="700"/>
              </a:spcBef>
              <a:spcAft>
                <a:spcPts val="0"/>
              </a:spcAft>
              <a:buClr>
                <a:schemeClr val="accent2"/>
              </a:buClr>
              <a:buSzPct val="100000"/>
              <a:buFont typeface="System Font Regular"/>
              <a:buChar char="–"/>
              <a:defRPr sz="2100" kern="0">
                <a:solidFill>
                  <a:schemeClr val="tx1"/>
                </a:solidFill>
                <a:latin typeface="Arial Nova" panose="020B0504020202020204" pitchFamily="34" charset="0"/>
                <a:ea typeface="+mn-ea"/>
                <a:cs typeface="Calibri Light"/>
              </a:defRPr>
            </a:lvl4pPr>
            <a:lvl5pPr marL="1508760" indent="-243829" algn="l" defTabSz="609570" rtl="0" eaLnBrk="1" latinLnBrk="0" hangingPunct="1">
              <a:lnSpc>
                <a:spcPct val="100000"/>
              </a:lnSpc>
              <a:spcBef>
                <a:spcPts val="600"/>
              </a:spcBef>
              <a:spcAft>
                <a:spcPts val="0"/>
              </a:spcAft>
              <a:buClr>
                <a:schemeClr val="accent2"/>
              </a:buClr>
              <a:buSzPct val="100000"/>
              <a:buFont typeface="Arial" panose="020B0604020202020204" pitchFamily="34" charset="0"/>
              <a:buChar char="•"/>
              <a:defRPr sz="1900" b="0" i="0" kern="0">
                <a:solidFill>
                  <a:schemeClr val="tx1"/>
                </a:solidFill>
                <a:latin typeface="Arial Nova" panose="020B0504020202020204" pitchFamily="34" charset="0"/>
                <a:ea typeface="+mn-ea"/>
                <a:cs typeface="Calibri Light"/>
              </a:defRPr>
            </a:lvl5pPr>
            <a:lvl6pPr marL="3352632" indent="-304784" algn="l" defTabSz="609570" rtl="0" eaLnBrk="1" latinLnBrk="0" hangingPunct="1">
              <a:spcBef>
                <a:spcPct val="20000"/>
              </a:spcBef>
              <a:buFont typeface="Arial"/>
              <a:buChar char="•"/>
              <a:defRPr sz="2667" kern="1200">
                <a:solidFill>
                  <a:schemeClr val="tx1"/>
                </a:solidFill>
                <a:latin typeface="+mn-lt"/>
                <a:ea typeface="+mn-ea"/>
                <a:cs typeface="+mn-cs"/>
              </a:defRPr>
            </a:lvl6pPr>
            <a:lvl7pPr marL="3962202" indent="-304784" algn="l" defTabSz="609570" rtl="0" eaLnBrk="1" latinLnBrk="0" hangingPunct="1">
              <a:spcBef>
                <a:spcPct val="20000"/>
              </a:spcBef>
              <a:buFont typeface="Arial"/>
              <a:buChar char="•"/>
              <a:defRPr sz="2667" kern="1200">
                <a:solidFill>
                  <a:schemeClr val="tx1"/>
                </a:solidFill>
                <a:latin typeface="+mn-lt"/>
                <a:ea typeface="+mn-ea"/>
                <a:cs typeface="+mn-cs"/>
              </a:defRPr>
            </a:lvl7pPr>
            <a:lvl8pPr marL="4571772" indent="-304784" algn="l" defTabSz="609570" rtl="0" eaLnBrk="1" latinLnBrk="0" hangingPunct="1">
              <a:spcBef>
                <a:spcPct val="20000"/>
              </a:spcBef>
              <a:buFont typeface="Arial"/>
              <a:buChar char="•"/>
              <a:defRPr sz="2667" kern="1200">
                <a:solidFill>
                  <a:schemeClr val="tx1"/>
                </a:solidFill>
                <a:latin typeface="+mn-lt"/>
                <a:ea typeface="+mn-ea"/>
                <a:cs typeface="+mn-cs"/>
              </a:defRPr>
            </a:lvl8pPr>
            <a:lvl9pPr marL="5181341" indent="-304784" algn="l" defTabSz="609570" rtl="0" eaLnBrk="1" latinLnBrk="0" hangingPunct="1">
              <a:spcBef>
                <a:spcPct val="20000"/>
              </a:spcBef>
              <a:buFont typeface="Arial"/>
              <a:buChar char="•"/>
              <a:defRPr sz="2667" kern="1200">
                <a:solidFill>
                  <a:schemeClr val="tx1"/>
                </a:solidFill>
                <a:latin typeface="+mn-lt"/>
                <a:ea typeface="+mn-ea"/>
                <a:cs typeface="+mn-cs"/>
              </a:defRPr>
            </a:lvl9pPr>
          </a:lstStyle>
          <a:p>
            <a:pPr marL="0" indent="0" defTabSz="457178">
              <a:spcBef>
                <a:spcPts val="1350"/>
              </a:spcBef>
              <a:buClr>
                <a:srgbClr val="E97132"/>
              </a:buClr>
              <a:buNone/>
            </a:pPr>
            <a:r>
              <a:rPr lang="en-US" sz="2100" dirty="0">
                <a:solidFill>
                  <a:prstClr val="black"/>
                </a:solidFill>
              </a:rPr>
              <a:t>1.  Prompt fundamentals</a:t>
            </a:r>
          </a:p>
          <a:p>
            <a:pPr marL="0" indent="0" defTabSz="457178">
              <a:spcBef>
                <a:spcPts val="1350"/>
              </a:spcBef>
              <a:buClr>
                <a:srgbClr val="E97132"/>
              </a:buClr>
              <a:buNone/>
            </a:pPr>
            <a:r>
              <a:rPr lang="en-US" sz="2100" dirty="0">
                <a:solidFill>
                  <a:prstClr val="black"/>
                </a:solidFill>
              </a:rPr>
              <a:t>2.  Ask it:</a:t>
            </a:r>
          </a:p>
          <a:p>
            <a:pPr marL="342900" indent="-260747" defTabSz="457178">
              <a:spcBef>
                <a:spcPts val="1350"/>
              </a:spcBef>
              <a:buClr>
                <a:srgbClr val="E97132"/>
              </a:buClr>
            </a:pPr>
            <a:r>
              <a:rPr lang="en-US" sz="2100" dirty="0">
                <a:solidFill>
                  <a:prstClr val="black"/>
                </a:solidFill>
              </a:rPr>
              <a:t>“Be direct, objective, expose blind spots, challenge assumptions”</a:t>
            </a:r>
          </a:p>
          <a:p>
            <a:pPr marL="342900" indent="-260747" defTabSz="457178">
              <a:spcBef>
                <a:spcPts val="1350"/>
              </a:spcBef>
              <a:buClr>
                <a:srgbClr val="E97132"/>
              </a:buClr>
            </a:pPr>
            <a:r>
              <a:rPr lang="en-US" sz="2100" dirty="0">
                <a:solidFill>
                  <a:prstClr val="black"/>
                </a:solidFill>
              </a:rPr>
              <a:t>Play “Devil’s Advocate.” Critique ideas from multiple personas &amp; angles</a:t>
            </a:r>
          </a:p>
          <a:p>
            <a:pPr marL="342900" indent="-260747" defTabSz="457178">
              <a:spcBef>
                <a:spcPts val="1350"/>
              </a:spcBef>
              <a:buClr>
                <a:srgbClr val="E97132"/>
              </a:buClr>
            </a:pPr>
            <a:r>
              <a:rPr lang="en-US" sz="2100" dirty="0">
                <a:solidFill>
                  <a:prstClr val="black"/>
                </a:solidFill>
              </a:rPr>
              <a:t>For credible citations and flag weak evidence - Include source links</a:t>
            </a:r>
          </a:p>
          <a:p>
            <a:pPr marL="342900" indent="-260747" defTabSz="457178">
              <a:spcBef>
                <a:spcPts val="1350"/>
              </a:spcBef>
              <a:buClr>
                <a:srgbClr val="E97132"/>
              </a:buClr>
            </a:pPr>
            <a:r>
              <a:rPr lang="en-US" sz="2100" dirty="0">
                <a:solidFill>
                  <a:prstClr val="black"/>
                </a:solidFill>
              </a:rPr>
              <a:t>Show its work / “thought process”</a:t>
            </a:r>
          </a:p>
          <a:p>
            <a:pPr marL="342900" indent="-260747" defTabSz="457178">
              <a:spcBef>
                <a:spcPts val="1350"/>
              </a:spcBef>
              <a:buClr>
                <a:srgbClr val="E97132"/>
              </a:buClr>
            </a:pPr>
            <a:r>
              <a:rPr lang="en-US" sz="2100" dirty="0">
                <a:solidFill>
                  <a:prstClr val="black"/>
                </a:solidFill>
              </a:rPr>
              <a:t>For clarity and conciseness</a:t>
            </a:r>
          </a:p>
          <a:p>
            <a:pPr marL="0" indent="0" defTabSz="457178">
              <a:buClr>
                <a:srgbClr val="E97132"/>
              </a:buClr>
              <a:buNone/>
            </a:pPr>
            <a:r>
              <a:rPr lang="en-US" sz="2100" dirty="0">
                <a:solidFill>
                  <a:prstClr val="black"/>
                </a:solidFill>
              </a:rPr>
              <a:t>3. Start over. Try a different tact</a:t>
            </a:r>
          </a:p>
        </p:txBody>
      </p:sp>
    </p:spTree>
    <p:extLst>
      <p:ext uri="{BB962C8B-B14F-4D97-AF65-F5344CB8AC3E}">
        <p14:creationId xmlns:p14="http://schemas.microsoft.com/office/powerpoint/2010/main" val="3199908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xEl>
                                              <p:pRg st="1" end="1"/>
                                            </p:txEl>
                                          </p:spTgt>
                                        </p:tgtEl>
                                        <p:attrNameLst>
                                          <p:attrName>style.visibility</p:attrName>
                                        </p:attrNameLst>
                                      </p:cBhvr>
                                      <p:to>
                                        <p:strVal val="visible"/>
                                      </p:to>
                                    </p:set>
                                    <p:animEffect transition="in" filter="fade">
                                      <p:cBhvr>
                                        <p:cTn id="12" dur="500"/>
                                        <p:tgtEl>
                                          <p:spTgt spid="10">
                                            <p:txEl>
                                              <p:pRg st="1" end="1"/>
                                            </p:txEl>
                                          </p:spTgt>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10">
                                            <p:txEl>
                                              <p:pRg st="2" end="2"/>
                                            </p:txEl>
                                          </p:spTgt>
                                        </p:tgtEl>
                                        <p:attrNameLst>
                                          <p:attrName>style.visibility</p:attrName>
                                        </p:attrNameLst>
                                      </p:cBhvr>
                                      <p:to>
                                        <p:strVal val="visible"/>
                                      </p:to>
                                    </p:set>
                                    <p:animEffect transition="in" filter="fade">
                                      <p:cBhvr>
                                        <p:cTn id="16" dur="500"/>
                                        <p:tgtEl>
                                          <p:spTgt spid="10">
                                            <p:txEl>
                                              <p:pRg st="2" end="2"/>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10">
                                            <p:txEl>
                                              <p:pRg st="3" end="3"/>
                                            </p:txEl>
                                          </p:spTgt>
                                        </p:tgtEl>
                                        <p:attrNameLst>
                                          <p:attrName>style.visibility</p:attrName>
                                        </p:attrNameLst>
                                      </p:cBhvr>
                                      <p:to>
                                        <p:strVal val="visible"/>
                                      </p:to>
                                    </p:set>
                                    <p:animEffect transition="in" filter="fade">
                                      <p:cBhvr>
                                        <p:cTn id="19" dur="500"/>
                                        <p:tgtEl>
                                          <p:spTgt spid="10">
                                            <p:txEl>
                                              <p:pRg st="3" end="3"/>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10">
                                            <p:txEl>
                                              <p:pRg st="4" end="4"/>
                                            </p:txEl>
                                          </p:spTgt>
                                        </p:tgtEl>
                                        <p:attrNameLst>
                                          <p:attrName>style.visibility</p:attrName>
                                        </p:attrNameLst>
                                      </p:cBhvr>
                                      <p:to>
                                        <p:strVal val="visible"/>
                                      </p:to>
                                    </p:set>
                                    <p:animEffect transition="in" filter="fade">
                                      <p:cBhvr>
                                        <p:cTn id="22" dur="500"/>
                                        <p:tgtEl>
                                          <p:spTgt spid="10">
                                            <p:txEl>
                                              <p:pRg st="4" end="4"/>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10">
                                            <p:txEl>
                                              <p:pRg st="5" end="5"/>
                                            </p:txEl>
                                          </p:spTgt>
                                        </p:tgtEl>
                                        <p:attrNameLst>
                                          <p:attrName>style.visibility</p:attrName>
                                        </p:attrNameLst>
                                      </p:cBhvr>
                                      <p:to>
                                        <p:strVal val="visible"/>
                                      </p:to>
                                    </p:set>
                                    <p:animEffect transition="in" filter="fade">
                                      <p:cBhvr>
                                        <p:cTn id="25" dur="500"/>
                                        <p:tgtEl>
                                          <p:spTgt spid="10">
                                            <p:txEl>
                                              <p:pRg st="5" end="5"/>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10">
                                            <p:txEl>
                                              <p:pRg st="6" end="6"/>
                                            </p:txEl>
                                          </p:spTgt>
                                        </p:tgtEl>
                                        <p:attrNameLst>
                                          <p:attrName>style.visibility</p:attrName>
                                        </p:attrNameLst>
                                      </p:cBhvr>
                                      <p:to>
                                        <p:strVal val="visible"/>
                                      </p:to>
                                    </p:set>
                                    <p:animEffect transition="in" filter="fade">
                                      <p:cBhvr>
                                        <p:cTn id="28" dur="500"/>
                                        <p:tgtEl>
                                          <p:spTgt spid="10">
                                            <p:txEl>
                                              <p:pRg st="6" end="6"/>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10">
                                            <p:txEl>
                                              <p:pRg st="7" end="7"/>
                                            </p:txEl>
                                          </p:spTgt>
                                        </p:tgtEl>
                                        <p:attrNameLst>
                                          <p:attrName>style.visibility</p:attrName>
                                        </p:attrNameLst>
                                      </p:cBhvr>
                                      <p:to>
                                        <p:strVal val="visible"/>
                                      </p:to>
                                    </p:set>
                                    <p:animEffect transition="in" filter="fade">
                                      <p:cBhvr>
                                        <p:cTn id="33" dur="500"/>
                                        <p:tgtEl>
                                          <p:spTgt spid="10">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64B296-E91A-6404-8E6C-89039285D3C8}"/>
            </a:ext>
          </a:extLst>
        </p:cNvPr>
        <p:cNvGrpSpPr/>
        <p:nvPr/>
      </p:nvGrpSpPr>
      <p:grpSpPr>
        <a:xfrm>
          <a:off x="0" y="0"/>
          <a:ext cx="0" cy="0"/>
          <a:chOff x="0" y="0"/>
          <a:chExt cx="0" cy="0"/>
        </a:xfrm>
      </p:grpSpPr>
      <p:graphicFrame>
        <p:nvGraphicFramePr>
          <p:cNvPr id="6" name="Content Placeholder 5">
            <a:extLst>
              <a:ext uri="{FF2B5EF4-FFF2-40B4-BE49-F238E27FC236}">
                <a16:creationId xmlns:a16="http://schemas.microsoft.com/office/drawing/2014/main" id="{80440786-F86C-1C00-816A-870784DBD719}"/>
              </a:ext>
            </a:extLst>
          </p:cNvPr>
          <p:cNvGraphicFramePr>
            <a:graphicFrameLocks noGrp="1"/>
          </p:cNvGraphicFramePr>
          <p:nvPr>
            <p:ph idx="4294967295"/>
            <p:extLst>
              <p:ext uri="{D42A27DB-BD31-4B8C-83A1-F6EECF244321}">
                <p14:modId xmlns:p14="http://schemas.microsoft.com/office/powerpoint/2010/main" val="3295840124"/>
              </p:ext>
            </p:extLst>
          </p:nvPr>
        </p:nvGraphicFramePr>
        <p:xfrm>
          <a:off x="486307" y="1208638"/>
          <a:ext cx="8399687" cy="35824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2">
            <a:extLst>
              <a:ext uri="{FF2B5EF4-FFF2-40B4-BE49-F238E27FC236}">
                <a16:creationId xmlns:a16="http://schemas.microsoft.com/office/drawing/2014/main" id="{3C14C863-8511-49F2-C5E2-831436AB4596}"/>
              </a:ext>
            </a:extLst>
          </p:cNvPr>
          <p:cNvSpPr>
            <a:spLocks noGrp="1"/>
          </p:cNvSpPr>
          <p:nvPr>
            <p:ph type="title"/>
          </p:nvPr>
        </p:nvSpPr>
        <p:spPr>
          <a:xfrm>
            <a:off x="480267" y="93816"/>
            <a:ext cx="8346862" cy="761737"/>
          </a:xfrm>
        </p:spPr>
        <p:txBody>
          <a:bodyPr>
            <a:normAutofit fontScale="90000"/>
          </a:bodyPr>
          <a:lstStyle/>
          <a:p>
            <a:r>
              <a:rPr lang="en-US" sz="3150" dirty="0"/>
              <a:t>Core AI Competencies for Cyber Professionals</a:t>
            </a:r>
          </a:p>
        </p:txBody>
      </p:sp>
      <p:sp>
        <p:nvSpPr>
          <p:cNvPr id="4" name="Slide Number Placeholder 3">
            <a:extLst>
              <a:ext uri="{FF2B5EF4-FFF2-40B4-BE49-F238E27FC236}">
                <a16:creationId xmlns:a16="http://schemas.microsoft.com/office/drawing/2014/main" id="{E1AEB9DE-C955-5D80-4283-3759C5DECEA8}"/>
              </a:ext>
            </a:extLst>
          </p:cNvPr>
          <p:cNvSpPr>
            <a:spLocks noGrp="1"/>
          </p:cNvSpPr>
          <p:nvPr>
            <p:ph type="sldNum" sz="quarter" idx="10"/>
          </p:nvPr>
        </p:nvSpPr>
        <p:spPr/>
        <p:txBody>
          <a:bodyPr/>
          <a:lstStyle/>
          <a:p>
            <a:pPr defTabSz="457178"/>
            <a:fld id="{D5ECD089-1754-C742-B875-8EB56CE81387}" type="slidenum">
              <a:rPr lang="en-US">
                <a:solidFill>
                  <a:srgbClr val="4EA72E">
                    <a:lumMod val="50000"/>
                  </a:srgbClr>
                </a:solidFill>
                <a:latin typeface="Aptos" panose="02110004020202020204"/>
              </a:rPr>
              <a:pPr defTabSz="457178"/>
              <a:t>22</a:t>
            </a:fld>
            <a:endParaRPr lang="en-US" dirty="0">
              <a:solidFill>
                <a:srgbClr val="4EA72E">
                  <a:lumMod val="50000"/>
                </a:srgbClr>
              </a:solidFill>
              <a:latin typeface="Aptos" panose="02110004020202020204"/>
            </a:endParaRPr>
          </a:p>
        </p:txBody>
      </p:sp>
      <p:sp>
        <p:nvSpPr>
          <p:cNvPr id="5" name="TextBox 4">
            <a:extLst>
              <a:ext uri="{FF2B5EF4-FFF2-40B4-BE49-F238E27FC236}">
                <a16:creationId xmlns:a16="http://schemas.microsoft.com/office/drawing/2014/main" id="{5BD819C1-950C-44A1-E8BE-FF6B449C92CC}"/>
              </a:ext>
            </a:extLst>
          </p:cNvPr>
          <p:cNvSpPr txBox="1"/>
          <p:nvPr/>
        </p:nvSpPr>
        <p:spPr>
          <a:xfrm>
            <a:off x="480267" y="755785"/>
            <a:ext cx="3726598" cy="415498"/>
          </a:xfrm>
          <a:prstGeom prst="rect">
            <a:avLst/>
          </a:prstGeom>
          <a:noFill/>
        </p:spPr>
        <p:txBody>
          <a:bodyPr wrap="none" rtlCol="0">
            <a:spAutoFit/>
          </a:bodyPr>
          <a:lstStyle/>
          <a:p>
            <a:pPr defTabSz="457178"/>
            <a:r>
              <a:rPr lang="en-US" sz="2100" b="1" i="1" dirty="0">
                <a:solidFill>
                  <a:prstClr val="black"/>
                </a:solidFill>
                <a:latin typeface="Arial Nova" panose="020B0504020202020204" pitchFamily="34" charset="0"/>
              </a:rPr>
              <a:t>Technical Skills to Cultivate:</a:t>
            </a:r>
            <a:endParaRPr lang="en-US" sz="2100" dirty="0">
              <a:solidFill>
                <a:prstClr val="black"/>
              </a:solidFill>
              <a:latin typeface="Arial Nova" panose="020B0504020202020204" pitchFamily="34" charset="0"/>
            </a:endParaRPr>
          </a:p>
        </p:txBody>
      </p:sp>
    </p:spTree>
    <p:extLst>
      <p:ext uri="{BB962C8B-B14F-4D97-AF65-F5344CB8AC3E}">
        <p14:creationId xmlns:p14="http://schemas.microsoft.com/office/powerpoint/2010/main" val="41252470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graphicEl>
                                              <a:dgm id="{D9979AC7-D894-424B-B3DC-107CE5738F03}"/>
                                            </p:graphicEl>
                                          </p:spTgt>
                                        </p:tgtEl>
                                        <p:attrNameLst>
                                          <p:attrName>style.visibility</p:attrName>
                                        </p:attrNameLst>
                                      </p:cBhvr>
                                      <p:to>
                                        <p:strVal val="visible"/>
                                      </p:to>
                                    </p:set>
                                    <p:animEffect transition="in" filter="fade">
                                      <p:cBhvr>
                                        <p:cTn id="7" dur="500"/>
                                        <p:tgtEl>
                                          <p:spTgt spid="6">
                                            <p:graphicEl>
                                              <a:dgm id="{D9979AC7-D894-424B-B3DC-107CE5738F03}"/>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graphicEl>
                                              <a:dgm id="{3DD9CBC6-7931-4DF1-91D6-317F5864E5CF}"/>
                                            </p:graphicEl>
                                          </p:spTgt>
                                        </p:tgtEl>
                                        <p:attrNameLst>
                                          <p:attrName>style.visibility</p:attrName>
                                        </p:attrNameLst>
                                      </p:cBhvr>
                                      <p:to>
                                        <p:strVal val="visible"/>
                                      </p:to>
                                    </p:set>
                                    <p:animEffect transition="in" filter="fade">
                                      <p:cBhvr>
                                        <p:cTn id="12" dur="500"/>
                                        <p:tgtEl>
                                          <p:spTgt spid="6">
                                            <p:graphicEl>
                                              <a:dgm id="{3DD9CBC6-7931-4DF1-91D6-317F5864E5CF}"/>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graphicEl>
                                              <a:dgm id="{B2826E6C-DCB2-42D9-B648-3B8A1B8CA7C3}"/>
                                            </p:graphicEl>
                                          </p:spTgt>
                                        </p:tgtEl>
                                        <p:attrNameLst>
                                          <p:attrName>style.visibility</p:attrName>
                                        </p:attrNameLst>
                                      </p:cBhvr>
                                      <p:to>
                                        <p:strVal val="visible"/>
                                      </p:to>
                                    </p:set>
                                    <p:animEffect transition="in" filter="fade">
                                      <p:cBhvr>
                                        <p:cTn id="17" dur="500"/>
                                        <p:tgtEl>
                                          <p:spTgt spid="6">
                                            <p:graphicEl>
                                              <a:dgm id="{B2826E6C-DCB2-42D9-B648-3B8A1B8CA7C3}"/>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graphicEl>
                                              <a:dgm id="{FFBC7F59-C486-46E1-AE41-31C1095FCB84}"/>
                                            </p:graphicEl>
                                          </p:spTgt>
                                        </p:tgtEl>
                                        <p:attrNameLst>
                                          <p:attrName>style.visibility</p:attrName>
                                        </p:attrNameLst>
                                      </p:cBhvr>
                                      <p:to>
                                        <p:strVal val="visible"/>
                                      </p:to>
                                    </p:set>
                                    <p:animEffect transition="in" filter="fade">
                                      <p:cBhvr>
                                        <p:cTn id="22" dur="500"/>
                                        <p:tgtEl>
                                          <p:spTgt spid="6">
                                            <p:graphicEl>
                                              <a:dgm id="{FFBC7F59-C486-46E1-AE41-31C1095FCB84}"/>
                                            </p:graphic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graphicEl>
                                              <a:dgm id="{EA31E7C1-F834-4B63-81AA-0955F37D7C7A}"/>
                                            </p:graphicEl>
                                          </p:spTgt>
                                        </p:tgtEl>
                                        <p:attrNameLst>
                                          <p:attrName>style.visibility</p:attrName>
                                        </p:attrNameLst>
                                      </p:cBhvr>
                                      <p:to>
                                        <p:strVal val="visible"/>
                                      </p:to>
                                    </p:set>
                                    <p:animEffect transition="in" filter="fade">
                                      <p:cBhvr>
                                        <p:cTn id="27" dur="500"/>
                                        <p:tgtEl>
                                          <p:spTgt spid="6">
                                            <p:graphicEl>
                                              <a:dgm id="{EA31E7C1-F834-4B63-81AA-0955F37D7C7A}"/>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Sub>
          <a:bldDgm bld="one"/>
        </p:bldSub>
      </p:bldGraphic>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8F3C915-7C7C-331D-6246-33F04CDF2FF2}"/>
              </a:ext>
            </a:extLst>
          </p:cNvPr>
          <p:cNvSpPr>
            <a:spLocks noGrp="1"/>
          </p:cNvSpPr>
          <p:nvPr>
            <p:ph idx="4294967295"/>
          </p:nvPr>
        </p:nvSpPr>
        <p:spPr>
          <a:xfrm>
            <a:off x="486307" y="1084489"/>
            <a:ext cx="8399687" cy="3497036"/>
          </a:xfrm>
        </p:spPr>
        <p:txBody>
          <a:bodyPr>
            <a:normAutofit fontScale="92500"/>
          </a:bodyPr>
          <a:lstStyle/>
          <a:p>
            <a:pPr>
              <a:lnSpc>
                <a:spcPct val="100000"/>
              </a:lnSpc>
              <a:spcBef>
                <a:spcPts val="900"/>
              </a:spcBef>
            </a:pPr>
            <a:r>
              <a:rPr lang="en-US" b="1" dirty="0"/>
              <a:t>GenAI in Security Tools</a:t>
            </a:r>
            <a:r>
              <a:rPr lang="en-US" dirty="0"/>
              <a:t>: </a:t>
            </a:r>
            <a:r>
              <a:rPr lang="en-US" sz="1950" dirty="0"/>
              <a:t>Common use cases include incident summarization, threat research chatbots, and behavior modeling for triage and investigation.</a:t>
            </a:r>
          </a:p>
          <a:p>
            <a:pPr>
              <a:lnSpc>
                <a:spcPct val="100000"/>
              </a:lnSpc>
              <a:spcBef>
                <a:spcPts val="900"/>
              </a:spcBef>
            </a:pPr>
            <a:r>
              <a:rPr lang="en-US" b="1" dirty="0"/>
              <a:t>AI Agents</a:t>
            </a:r>
            <a:r>
              <a:rPr lang="en-US" dirty="0"/>
              <a:t>: </a:t>
            </a:r>
            <a:r>
              <a:rPr lang="en-US" sz="1950" dirty="0"/>
              <a:t>Task-specific agents (e.g., phishing triage) automate discrete security functions with high accuracy through focused training and prompts.</a:t>
            </a:r>
          </a:p>
          <a:p>
            <a:pPr>
              <a:lnSpc>
                <a:spcPct val="100000"/>
              </a:lnSpc>
              <a:spcBef>
                <a:spcPts val="900"/>
              </a:spcBef>
            </a:pPr>
            <a:r>
              <a:rPr lang="en-US" b="1" dirty="0"/>
              <a:t>Agentic Systems</a:t>
            </a:r>
            <a:r>
              <a:rPr lang="en-US" dirty="0"/>
              <a:t>: </a:t>
            </a:r>
            <a:r>
              <a:rPr lang="en-US" sz="1950" dirty="0"/>
              <a:t>Emerging concept where multiple AI agents collaborate to handle complex workflows (e.g., full incident response), but still in early stages.</a:t>
            </a:r>
          </a:p>
          <a:p>
            <a:pPr>
              <a:lnSpc>
                <a:spcPct val="100000"/>
              </a:lnSpc>
              <a:spcBef>
                <a:spcPts val="900"/>
              </a:spcBef>
            </a:pPr>
            <a:r>
              <a:rPr lang="en-US" b="1" dirty="0"/>
              <a:t>Chatbot Use</a:t>
            </a:r>
            <a:r>
              <a:rPr lang="en-US" dirty="0"/>
              <a:t>: </a:t>
            </a:r>
            <a:r>
              <a:rPr lang="en-US" sz="1950" dirty="0"/>
              <a:t>Helpful for documentation and threat research, but underutilized by practitioners due to workflow disruption.</a:t>
            </a:r>
          </a:p>
          <a:p>
            <a:pPr>
              <a:lnSpc>
                <a:spcPct val="100000"/>
              </a:lnSpc>
              <a:spcBef>
                <a:spcPts val="900"/>
              </a:spcBef>
            </a:pPr>
            <a:r>
              <a:rPr lang="en-US" b="1" dirty="0"/>
              <a:t>Caution on Hype</a:t>
            </a:r>
            <a:r>
              <a:rPr lang="en-US" dirty="0"/>
              <a:t>: </a:t>
            </a:r>
            <a:r>
              <a:rPr lang="en-US" sz="1950" dirty="0"/>
              <a:t>Many capabilities are not yet broadly available or reliable; rigorous evaluation is needed before adoption.</a:t>
            </a:r>
          </a:p>
        </p:txBody>
      </p:sp>
      <p:sp>
        <p:nvSpPr>
          <p:cNvPr id="3" name="Title 2">
            <a:extLst>
              <a:ext uri="{FF2B5EF4-FFF2-40B4-BE49-F238E27FC236}">
                <a16:creationId xmlns:a16="http://schemas.microsoft.com/office/drawing/2014/main" id="{DDC7E667-91BC-ED72-B064-3D778439FC8E}"/>
              </a:ext>
            </a:extLst>
          </p:cNvPr>
          <p:cNvSpPr>
            <a:spLocks noGrp="1"/>
          </p:cNvSpPr>
          <p:nvPr>
            <p:ph type="title"/>
          </p:nvPr>
        </p:nvSpPr>
        <p:spPr>
          <a:xfrm>
            <a:off x="480267" y="186491"/>
            <a:ext cx="7934239" cy="928257"/>
          </a:xfrm>
        </p:spPr>
        <p:txBody>
          <a:bodyPr>
            <a:normAutofit/>
          </a:bodyPr>
          <a:lstStyle/>
          <a:p>
            <a:r>
              <a:rPr lang="en-US" sz="3150" dirty="0"/>
              <a:t>Top Questions About AI in Cybersecurity</a:t>
            </a:r>
          </a:p>
        </p:txBody>
      </p:sp>
      <p:sp>
        <p:nvSpPr>
          <p:cNvPr id="4" name="Slide Number Placeholder 3">
            <a:extLst>
              <a:ext uri="{FF2B5EF4-FFF2-40B4-BE49-F238E27FC236}">
                <a16:creationId xmlns:a16="http://schemas.microsoft.com/office/drawing/2014/main" id="{60CD2A90-6CC8-9FD4-1A35-648D86897CE3}"/>
              </a:ext>
            </a:extLst>
          </p:cNvPr>
          <p:cNvSpPr>
            <a:spLocks noGrp="1"/>
          </p:cNvSpPr>
          <p:nvPr>
            <p:ph type="sldNum" sz="quarter" idx="10"/>
          </p:nvPr>
        </p:nvSpPr>
        <p:spPr/>
        <p:txBody>
          <a:bodyPr/>
          <a:lstStyle/>
          <a:p>
            <a:pPr defTabSz="457178"/>
            <a:fld id="{D5ECD089-1754-C742-B875-8EB56CE81387}" type="slidenum">
              <a:rPr lang="en-US">
                <a:solidFill>
                  <a:srgbClr val="4EA72E">
                    <a:lumMod val="50000"/>
                  </a:srgbClr>
                </a:solidFill>
                <a:latin typeface="Aptos" panose="02110004020202020204"/>
              </a:rPr>
              <a:pPr defTabSz="457178"/>
              <a:t>23</a:t>
            </a:fld>
            <a:endParaRPr lang="en-US" dirty="0">
              <a:solidFill>
                <a:srgbClr val="4EA72E">
                  <a:lumMod val="50000"/>
                </a:srgbClr>
              </a:solidFill>
              <a:latin typeface="Aptos" panose="02110004020202020204"/>
            </a:endParaRPr>
          </a:p>
        </p:txBody>
      </p:sp>
      <p:sp>
        <p:nvSpPr>
          <p:cNvPr id="5" name="TextBox 4">
            <a:extLst>
              <a:ext uri="{FF2B5EF4-FFF2-40B4-BE49-F238E27FC236}">
                <a16:creationId xmlns:a16="http://schemas.microsoft.com/office/drawing/2014/main" id="{466E75B8-4940-BCE5-8127-5EEC55380A5C}"/>
              </a:ext>
            </a:extLst>
          </p:cNvPr>
          <p:cNvSpPr txBox="1"/>
          <p:nvPr/>
        </p:nvSpPr>
        <p:spPr>
          <a:xfrm>
            <a:off x="559947" y="4549501"/>
            <a:ext cx="8327921" cy="253916"/>
          </a:xfrm>
          <a:prstGeom prst="rect">
            <a:avLst/>
          </a:prstGeom>
          <a:noFill/>
        </p:spPr>
        <p:txBody>
          <a:bodyPr wrap="none" rtlCol="0">
            <a:spAutoFit/>
          </a:bodyPr>
          <a:lstStyle/>
          <a:p>
            <a:pPr defTabSz="457178"/>
            <a:r>
              <a:rPr lang="en-US" sz="1050" dirty="0">
                <a:solidFill>
                  <a:prstClr val="black"/>
                </a:solidFill>
                <a:latin typeface="Arial Nova" panose="020B0504020202020204" pitchFamily="34" charset="0"/>
              </a:rPr>
              <a:t>Source: https://www.forrester.com/blogs/your-top-questions-on-generative-ai-ai-agents-and-agentic-systems-for-security-tools-answered/</a:t>
            </a:r>
          </a:p>
        </p:txBody>
      </p:sp>
      <p:pic>
        <p:nvPicPr>
          <p:cNvPr id="7" name="Picture 6" descr="A black background with a black square&#10;&#10;AI-generated content may be incorrect.">
            <a:extLst>
              <a:ext uri="{FF2B5EF4-FFF2-40B4-BE49-F238E27FC236}">
                <a16:creationId xmlns:a16="http://schemas.microsoft.com/office/drawing/2014/main" id="{1B75E3AE-310A-419B-83B9-41CCFCD86F9A}"/>
              </a:ext>
            </a:extLst>
          </p:cNvPr>
          <p:cNvPicPr>
            <a:picLocks noChangeAspect="1"/>
          </p:cNvPicPr>
          <p:nvPr/>
        </p:nvPicPr>
        <p:blipFill>
          <a:blip r:embed="rId2"/>
          <a:stretch>
            <a:fillRect/>
          </a:stretch>
        </p:blipFill>
        <p:spPr>
          <a:xfrm>
            <a:off x="296313" y="-105611"/>
            <a:ext cx="1805203" cy="647427"/>
          </a:xfrm>
          <a:prstGeom prst="rect">
            <a:avLst/>
          </a:prstGeom>
        </p:spPr>
      </p:pic>
    </p:spTree>
    <p:extLst>
      <p:ext uri="{BB962C8B-B14F-4D97-AF65-F5344CB8AC3E}">
        <p14:creationId xmlns:p14="http://schemas.microsoft.com/office/powerpoint/2010/main" val="3402913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animEffect transition="in" filter="fade">
                                      <p:cBhvr>
                                        <p:cTn id="11" dur="500"/>
                                        <p:tgtEl>
                                          <p:spTgt spid="2">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fade">
                                      <p:cBhvr>
                                        <p:cTn id="15" dur="500"/>
                                        <p:tgtEl>
                                          <p:spTgt spid="2">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animEffect transition="in" filter="fade">
                                      <p:cBhvr>
                                        <p:cTn id="19" dur="500"/>
                                        <p:tgtEl>
                                          <p:spTgt spid="2">
                                            <p:txEl>
                                              <p:pRg st="3" end="3"/>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animEffect transition="in" filter="fade">
                                      <p:cBhvr>
                                        <p:cTn id="23" dur="500"/>
                                        <p:tgtEl>
                                          <p:spTgt spid="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D21DBB-74AB-1DD9-4307-45382898EDF4}"/>
            </a:ext>
          </a:extLst>
        </p:cNvPr>
        <p:cNvGrpSpPr/>
        <p:nvPr/>
      </p:nvGrpSpPr>
      <p:grpSpPr>
        <a:xfrm>
          <a:off x="0" y="0"/>
          <a:ext cx="0" cy="0"/>
          <a:chOff x="0" y="0"/>
          <a:chExt cx="0" cy="0"/>
        </a:xfrm>
      </p:grpSpPr>
      <p:graphicFrame>
        <p:nvGraphicFramePr>
          <p:cNvPr id="6" name="Content Placeholder 5">
            <a:extLst>
              <a:ext uri="{FF2B5EF4-FFF2-40B4-BE49-F238E27FC236}">
                <a16:creationId xmlns:a16="http://schemas.microsoft.com/office/drawing/2014/main" id="{61A37A4F-946E-7B54-95E0-2954AD6996B9}"/>
              </a:ext>
            </a:extLst>
          </p:cNvPr>
          <p:cNvGraphicFramePr>
            <a:graphicFrameLocks noGrp="1"/>
          </p:cNvGraphicFramePr>
          <p:nvPr>
            <p:ph idx="4294967295"/>
          </p:nvPr>
        </p:nvGraphicFramePr>
        <p:xfrm>
          <a:off x="2780853" y="1148485"/>
          <a:ext cx="6027485" cy="349703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itle 2">
            <a:extLst>
              <a:ext uri="{FF2B5EF4-FFF2-40B4-BE49-F238E27FC236}">
                <a16:creationId xmlns:a16="http://schemas.microsoft.com/office/drawing/2014/main" id="{1D6B4188-FCB8-68D6-9D29-ADD5511848B0}"/>
              </a:ext>
            </a:extLst>
          </p:cNvPr>
          <p:cNvSpPr>
            <a:spLocks noGrp="1"/>
          </p:cNvSpPr>
          <p:nvPr>
            <p:ph type="title"/>
          </p:nvPr>
        </p:nvSpPr>
        <p:spPr/>
        <p:txBody>
          <a:bodyPr/>
          <a:lstStyle/>
          <a:p>
            <a:r>
              <a:rPr lang="en-US" dirty="0"/>
              <a:t>AI Cybersecurity Risks &amp; Threats</a:t>
            </a:r>
          </a:p>
        </p:txBody>
      </p:sp>
      <p:sp>
        <p:nvSpPr>
          <p:cNvPr id="4" name="Slide Number Placeholder 3">
            <a:extLst>
              <a:ext uri="{FF2B5EF4-FFF2-40B4-BE49-F238E27FC236}">
                <a16:creationId xmlns:a16="http://schemas.microsoft.com/office/drawing/2014/main" id="{6B4ECFF4-DB0E-0920-F5E0-CD668C30CBAA}"/>
              </a:ext>
            </a:extLst>
          </p:cNvPr>
          <p:cNvSpPr>
            <a:spLocks noGrp="1"/>
          </p:cNvSpPr>
          <p:nvPr>
            <p:ph type="sldNum" sz="quarter" idx="10"/>
          </p:nvPr>
        </p:nvSpPr>
        <p:spPr/>
        <p:txBody>
          <a:bodyPr/>
          <a:lstStyle/>
          <a:p>
            <a:pPr defTabSz="457178"/>
            <a:fld id="{D5ECD089-1754-C742-B875-8EB56CE81387}" type="slidenum">
              <a:rPr lang="en-US">
                <a:solidFill>
                  <a:srgbClr val="4EA72E">
                    <a:lumMod val="50000"/>
                  </a:srgbClr>
                </a:solidFill>
                <a:latin typeface="Aptos" panose="02110004020202020204"/>
              </a:rPr>
              <a:pPr defTabSz="457178"/>
              <a:t>24</a:t>
            </a:fld>
            <a:endParaRPr lang="en-US" dirty="0">
              <a:solidFill>
                <a:srgbClr val="4EA72E">
                  <a:lumMod val="50000"/>
                </a:srgbClr>
              </a:solidFill>
              <a:latin typeface="Aptos" panose="02110004020202020204"/>
            </a:endParaRPr>
          </a:p>
        </p:txBody>
      </p:sp>
      <p:sp>
        <p:nvSpPr>
          <p:cNvPr id="7" name="TextBox 6">
            <a:extLst>
              <a:ext uri="{FF2B5EF4-FFF2-40B4-BE49-F238E27FC236}">
                <a16:creationId xmlns:a16="http://schemas.microsoft.com/office/drawing/2014/main" id="{BA4A6B45-1262-6C6E-32EC-E6CD7978C2B8}"/>
              </a:ext>
            </a:extLst>
          </p:cNvPr>
          <p:cNvSpPr txBox="1"/>
          <p:nvPr/>
        </p:nvSpPr>
        <p:spPr>
          <a:xfrm>
            <a:off x="335663" y="1148486"/>
            <a:ext cx="2114150" cy="2049985"/>
          </a:xfrm>
          <a:prstGeom prst="rect">
            <a:avLst/>
          </a:prstGeom>
          <a:noFill/>
        </p:spPr>
        <p:txBody>
          <a:bodyPr wrap="square">
            <a:spAutoFit/>
          </a:bodyPr>
          <a:lstStyle/>
          <a:p>
            <a:pPr defTabSz="457178">
              <a:lnSpc>
                <a:spcPct val="107000"/>
              </a:lnSpc>
              <a:spcAft>
                <a:spcPts val="600"/>
              </a:spcAft>
            </a:pPr>
            <a:r>
              <a:rPr lang="en-US" sz="1500" b="1" i="1" kern="100" dirty="0">
                <a:solidFill>
                  <a:prstClr val="black"/>
                </a:solidFill>
                <a:latin typeface="Arial Nova" panose="020B0504020202020204" pitchFamily="34" charset="0"/>
                <a:ea typeface="Aptos" panose="020B0004020202020204" pitchFamily="34" charset="0"/>
                <a:cs typeface="Times New Roman" panose="02020603050405020304" pitchFamily="18" charset="0"/>
              </a:rPr>
              <a:t>Prompt</a:t>
            </a:r>
            <a:r>
              <a:rPr lang="en-US" sz="1500" kern="100" dirty="0">
                <a:solidFill>
                  <a:prstClr val="black"/>
                </a:solidFill>
                <a:latin typeface="Arial Nova" panose="020B0504020202020204" pitchFamily="34" charset="0"/>
                <a:ea typeface="Aptos" panose="020B0004020202020204" pitchFamily="34" charset="0"/>
                <a:cs typeface="Times New Roman" panose="02020603050405020304" pitchFamily="18" charset="0"/>
              </a:rPr>
              <a:t>: I'm building a presentation on cybersecurity and AI for a technical audience. Provide 5 ways ChatGPT and AI can be used maliciously.</a:t>
            </a:r>
          </a:p>
        </p:txBody>
      </p:sp>
    </p:spTree>
    <p:extLst>
      <p:ext uri="{BB962C8B-B14F-4D97-AF65-F5344CB8AC3E}">
        <p14:creationId xmlns:p14="http://schemas.microsoft.com/office/powerpoint/2010/main" val="4256604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P spid="7"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3BDF17E-B1BF-92FF-E01A-8197B5DB9943}"/>
              </a:ext>
            </a:extLst>
          </p:cNvPr>
          <p:cNvSpPr>
            <a:spLocks noGrp="1"/>
          </p:cNvSpPr>
          <p:nvPr>
            <p:ph type="title"/>
          </p:nvPr>
        </p:nvSpPr>
        <p:spPr>
          <a:xfrm>
            <a:off x="480267" y="78543"/>
            <a:ext cx="8201575" cy="716345"/>
          </a:xfrm>
        </p:spPr>
        <p:txBody>
          <a:bodyPr/>
          <a:lstStyle/>
          <a:p>
            <a:r>
              <a:rPr lang="en-US" dirty="0"/>
              <a:t>Investigate Adversarial Techniques</a:t>
            </a:r>
          </a:p>
        </p:txBody>
      </p:sp>
      <p:sp>
        <p:nvSpPr>
          <p:cNvPr id="4" name="Slide Number Placeholder 3">
            <a:extLst>
              <a:ext uri="{FF2B5EF4-FFF2-40B4-BE49-F238E27FC236}">
                <a16:creationId xmlns:a16="http://schemas.microsoft.com/office/drawing/2014/main" id="{947EB752-5228-A861-4592-3166575ACB74}"/>
              </a:ext>
            </a:extLst>
          </p:cNvPr>
          <p:cNvSpPr>
            <a:spLocks noGrp="1"/>
          </p:cNvSpPr>
          <p:nvPr>
            <p:ph type="sldNum" sz="quarter" idx="10"/>
          </p:nvPr>
        </p:nvSpPr>
        <p:spPr/>
        <p:txBody>
          <a:bodyPr/>
          <a:lstStyle/>
          <a:p>
            <a:pPr defTabSz="457178"/>
            <a:fld id="{D5ECD089-1754-C742-B875-8EB56CE81387}" type="slidenum">
              <a:rPr lang="en-US">
                <a:solidFill>
                  <a:srgbClr val="4EA72E">
                    <a:lumMod val="50000"/>
                  </a:srgbClr>
                </a:solidFill>
                <a:latin typeface="Aptos" panose="02110004020202020204"/>
              </a:rPr>
              <a:pPr defTabSz="457178"/>
              <a:t>25</a:t>
            </a:fld>
            <a:endParaRPr lang="en-US" dirty="0">
              <a:solidFill>
                <a:srgbClr val="4EA72E">
                  <a:lumMod val="50000"/>
                </a:srgbClr>
              </a:solidFill>
              <a:latin typeface="Aptos" panose="02110004020202020204"/>
            </a:endParaRPr>
          </a:p>
        </p:txBody>
      </p:sp>
      <p:pic>
        <p:nvPicPr>
          <p:cNvPr id="13" name="Picture 12">
            <a:extLst>
              <a:ext uri="{FF2B5EF4-FFF2-40B4-BE49-F238E27FC236}">
                <a16:creationId xmlns:a16="http://schemas.microsoft.com/office/drawing/2014/main" id="{6BAE8A29-BF38-4E22-F382-513EFADFCC07}"/>
              </a:ext>
            </a:extLst>
          </p:cNvPr>
          <p:cNvPicPr>
            <a:picLocks noChangeAspect="1"/>
          </p:cNvPicPr>
          <p:nvPr/>
        </p:nvPicPr>
        <p:blipFill>
          <a:blip r:embed="rId2"/>
          <a:stretch>
            <a:fillRect/>
          </a:stretch>
        </p:blipFill>
        <p:spPr>
          <a:xfrm>
            <a:off x="800186" y="806004"/>
            <a:ext cx="7561736" cy="3800686"/>
          </a:xfrm>
          <a:prstGeom prst="rect">
            <a:avLst/>
          </a:prstGeom>
        </p:spPr>
      </p:pic>
      <p:sp>
        <p:nvSpPr>
          <p:cNvPr id="9" name="TextBox 8">
            <a:extLst>
              <a:ext uri="{FF2B5EF4-FFF2-40B4-BE49-F238E27FC236}">
                <a16:creationId xmlns:a16="http://schemas.microsoft.com/office/drawing/2014/main" id="{C4BBC6AF-EE79-5CD7-3475-A16FC15F1B7C}"/>
              </a:ext>
            </a:extLst>
          </p:cNvPr>
          <p:cNvSpPr txBox="1"/>
          <p:nvPr/>
        </p:nvSpPr>
        <p:spPr>
          <a:xfrm>
            <a:off x="2837552" y="4438613"/>
            <a:ext cx="3487003" cy="323165"/>
          </a:xfrm>
          <a:prstGeom prst="rect">
            <a:avLst/>
          </a:prstGeom>
          <a:noFill/>
        </p:spPr>
        <p:txBody>
          <a:bodyPr wrap="square">
            <a:spAutoFit/>
          </a:bodyPr>
          <a:lstStyle/>
          <a:p>
            <a:pPr defTabSz="457178"/>
            <a:r>
              <a:rPr lang="en-US" sz="1500" dirty="0">
                <a:solidFill>
                  <a:prstClr val="black"/>
                </a:solidFill>
                <a:latin typeface="Arial Nova" panose="020B0504020202020204" pitchFamily="34" charset="0"/>
                <a:hlinkClick r:id="rId3"/>
              </a:rPr>
              <a:t>https://atlas.mitre.org/matrices/ATLAS</a:t>
            </a:r>
            <a:r>
              <a:rPr lang="en-US" sz="1500" dirty="0">
                <a:solidFill>
                  <a:prstClr val="black"/>
                </a:solidFill>
                <a:latin typeface="Arial Nova" panose="020B0504020202020204" pitchFamily="34" charset="0"/>
              </a:rPr>
              <a:t> </a:t>
            </a:r>
          </a:p>
        </p:txBody>
      </p:sp>
    </p:spTree>
    <p:extLst>
      <p:ext uri="{BB962C8B-B14F-4D97-AF65-F5344CB8AC3E}">
        <p14:creationId xmlns:p14="http://schemas.microsoft.com/office/powerpoint/2010/main" val="34866206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7945E-67A8-DC33-1F61-97DEB01E2E52}"/>
              </a:ext>
            </a:extLst>
          </p:cNvPr>
          <p:cNvSpPr>
            <a:spLocks noGrp="1"/>
          </p:cNvSpPr>
          <p:nvPr>
            <p:ph type="title"/>
          </p:nvPr>
        </p:nvSpPr>
        <p:spPr/>
        <p:txBody>
          <a:bodyPr/>
          <a:lstStyle/>
          <a:p>
            <a:pPr algn="ctr"/>
            <a:r>
              <a:rPr lang="en-US" dirty="0"/>
              <a:t>OWASP AI Projects</a:t>
            </a:r>
          </a:p>
        </p:txBody>
      </p:sp>
      <p:sp>
        <p:nvSpPr>
          <p:cNvPr id="5" name="TextBox 4">
            <a:extLst>
              <a:ext uri="{FF2B5EF4-FFF2-40B4-BE49-F238E27FC236}">
                <a16:creationId xmlns:a16="http://schemas.microsoft.com/office/drawing/2014/main" id="{811966B9-2756-4C37-E47A-563D054BC7C3}"/>
              </a:ext>
            </a:extLst>
          </p:cNvPr>
          <p:cNvSpPr txBox="1"/>
          <p:nvPr/>
        </p:nvSpPr>
        <p:spPr>
          <a:xfrm>
            <a:off x="2151239" y="714048"/>
            <a:ext cx="4592295" cy="323165"/>
          </a:xfrm>
          <a:prstGeom prst="rect">
            <a:avLst/>
          </a:prstGeom>
          <a:noFill/>
        </p:spPr>
        <p:txBody>
          <a:bodyPr wrap="square">
            <a:spAutoFit/>
          </a:bodyPr>
          <a:lstStyle/>
          <a:p>
            <a:pPr algn="ctr" defTabSz="457178"/>
            <a:r>
              <a:rPr lang="en-US" sz="1500" dirty="0">
                <a:solidFill>
                  <a:prstClr val="black"/>
                </a:solidFill>
                <a:latin typeface="Arial Nova" panose="020B0504020202020204" pitchFamily="34" charset="0"/>
                <a:hlinkClick r:id="rId2"/>
              </a:rPr>
              <a:t>https://owaspai.org/</a:t>
            </a:r>
            <a:r>
              <a:rPr lang="en-US" sz="1500" dirty="0">
                <a:solidFill>
                  <a:prstClr val="black"/>
                </a:solidFill>
                <a:latin typeface="Arial Nova" panose="020B0504020202020204" pitchFamily="34" charset="0"/>
              </a:rPr>
              <a:t> </a:t>
            </a:r>
          </a:p>
        </p:txBody>
      </p:sp>
      <p:pic>
        <p:nvPicPr>
          <p:cNvPr id="7" name="Picture 6">
            <a:extLst>
              <a:ext uri="{FF2B5EF4-FFF2-40B4-BE49-F238E27FC236}">
                <a16:creationId xmlns:a16="http://schemas.microsoft.com/office/drawing/2014/main" id="{6639A84C-2CDF-4A1B-BDAB-6D960CDB2B5E}"/>
              </a:ext>
            </a:extLst>
          </p:cNvPr>
          <p:cNvPicPr>
            <a:picLocks noChangeAspect="1"/>
          </p:cNvPicPr>
          <p:nvPr/>
        </p:nvPicPr>
        <p:blipFill>
          <a:blip r:embed="rId3"/>
          <a:stretch>
            <a:fillRect/>
          </a:stretch>
        </p:blipFill>
        <p:spPr>
          <a:xfrm>
            <a:off x="267016" y="1307052"/>
            <a:ext cx="4052633" cy="2816969"/>
          </a:xfrm>
          <a:prstGeom prst="rect">
            <a:avLst/>
          </a:prstGeom>
        </p:spPr>
      </p:pic>
      <p:pic>
        <p:nvPicPr>
          <p:cNvPr id="8" name="Picture 7">
            <a:extLst>
              <a:ext uri="{FF2B5EF4-FFF2-40B4-BE49-F238E27FC236}">
                <a16:creationId xmlns:a16="http://schemas.microsoft.com/office/drawing/2014/main" id="{C26BD32A-C1A3-237C-3B96-805F73ACA14C}"/>
              </a:ext>
            </a:extLst>
          </p:cNvPr>
          <p:cNvPicPr>
            <a:picLocks noChangeAspect="1"/>
          </p:cNvPicPr>
          <p:nvPr/>
        </p:nvPicPr>
        <p:blipFill>
          <a:blip r:embed="rId4"/>
          <a:stretch>
            <a:fillRect/>
          </a:stretch>
        </p:blipFill>
        <p:spPr>
          <a:xfrm>
            <a:off x="4319650" y="1577149"/>
            <a:ext cx="4769807" cy="1989203"/>
          </a:xfrm>
          <a:prstGeom prst="rect">
            <a:avLst/>
          </a:prstGeom>
        </p:spPr>
      </p:pic>
    </p:spTree>
    <p:extLst>
      <p:ext uri="{BB962C8B-B14F-4D97-AF65-F5344CB8AC3E}">
        <p14:creationId xmlns:p14="http://schemas.microsoft.com/office/powerpoint/2010/main" val="112601407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10AB4F-3DA5-AADC-9E7B-84D224B58E3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A67ED5C-B438-201B-F18A-49E036BD655B}"/>
              </a:ext>
            </a:extLst>
          </p:cNvPr>
          <p:cNvSpPr>
            <a:spLocks noGrp="1"/>
          </p:cNvSpPr>
          <p:nvPr>
            <p:ph type="title"/>
          </p:nvPr>
        </p:nvSpPr>
        <p:spPr/>
        <p:txBody>
          <a:bodyPr/>
          <a:lstStyle/>
          <a:p>
            <a:pPr algn="ctr"/>
            <a:r>
              <a:rPr lang="en-US" dirty="0"/>
              <a:t>OWASP AI Projects</a:t>
            </a:r>
          </a:p>
        </p:txBody>
      </p:sp>
      <p:sp>
        <p:nvSpPr>
          <p:cNvPr id="5" name="TextBox 4">
            <a:extLst>
              <a:ext uri="{FF2B5EF4-FFF2-40B4-BE49-F238E27FC236}">
                <a16:creationId xmlns:a16="http://schemas.microsoft.com/office/drawing/2014/main" id="{956D2ADD-EC33-B2A7-E00F-72EDDFECC44C}"/>
              </a:ext>
            </a:extLst>
          </p:cNvPr>
          <p:cNvSpPr txBox="1"/>
          <p:nvPr/>
        </p:nvSpPr>
        <p:spPr>
          <a:xfrm>
            <a:off x="2151239" y="714048"/>
            <a:ext cx="4592295" cy="323165"/>
          </a:xfrm>
          <a:prstGeom prst="rect">
            <a:avLst/>
          </a:prstGeom>
          <a:noFill/>
        </p:spPr>
        <p:txBody>
          <a:bodyPr wrap="square">
            <a:spAutoFit/>
          </a:bodyPr>
          <a:lstStyle/>
          <a:p>
            <a:pPr algn="ctr" defTabSz="457178"/>
            <a:r>
              <a:rPr lang="en-US" sz="1500" dirty="0">
                <a:solidFill>
                  <a:prstClr val="black"/>
                </a:solidFill>
                <a:latin typeface="Arial Nova" panose="020B0504020202020204" pitchFamily="34" charset="0"/>
                <a:hlinkClick r:id="rId2"/>
              </a:rPr>
              <a:t>https://genai.owasp.org/</a:t>
            </a:r>
            <a:r>
              <a:rPr lang="en-US" sz="1500" dirty="0">
                <a:solidFill>
                  <a:prstClr val="black"/>
                </a:solidFill>
                <a:latin typeface="Arial Nova" panose="020B0504020202020204" pitchFamily="34" charset="0"/>
              </a:rPr>
              <a:t> </a:t>
            </a:r>
          </a:p>
        </p:txBody>
      </p:sp>
      <p:pic>
        <p:nvPicPr>
          <p:cNvPr id="6" name="Picture 5">
            <a:extLst>
              <a:ext uri="{FF2B5EF4-FFF2-40B4-BE49-F238E27FC236}">
                <a16:creationId xmlns:a16="http://schemas.microsoft.com/office/drawing/2014/main" id="{3B5F4616-C349-F578-78D2-B951723650BB}"/>
              </a:ext>
            </a:extLst>
          </p:cNvPr>
          <p:cNvPicPr>
            <a:picLocks noChangeAspect="1"/>
          </p:cNvPicPr>
          <p:nvPr/>
        </p:nvPicPr>
        <p:blipFill>
          <a:blip r:embed="rId3"/>
          <a:stretch>
            <a:fillRect/>
          </a:stretch>
        </p:blipFill>
        <p:spPr>
          <a:xfrm>
            <a:off x="1013808" y="1086969"/>
            <a:ext cx="7116384" cy="3714111"/>
          </a:xfrm>
          <a:prstGeom prst="rect">
            <a:avLst/>
          </a:prstGeom>
        </p:spPr>
      </p:pic>
    </p:spTree>
    <p:extLst>
      <p:ext uri="{BB962C8B-B14F-4D97-AF65-F5344CB8AC3E}">
        <p14:creationId xmlns:p14="http://schemas.microsoft.com/office/powerpoint/2010/main" val="29558116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33B478B-9AE9-864E-46C0-4193709A3ABF}"/>
              </a:ext>
            </a:extLst>
          </p:cNvPr>
          <p:cNvSpPr>
            <a:spLocks noGrp="1"/>
          </p:cNvSpPr>
          <p:nvPr>
            <p:ph type="body" sz="quarter" idx="11"/>
          </p:nvPr>
        </p:nvSpPr>
        <p:spPr>
          <a:xfrm>
            <a:off x="471407" y="3497709"/>
            <a:ext cx="5859157" cy="357082"/>
          </a:xfrm>
        </p:spPr>
        <p:txBody>
          <a:bodyPr/>
          <a:lstStyle/>
          <a:p>
            <a:r>
              <a:rPr lang="en-US" dirty="0"/>
              <a:t>Ron Woerner, CISSP, CISM</a:t>
            </a:r>
          </a:p>
        </p:txBody>
      </p:sp>
      <p:sp>
        <p:nvSpPr>
          <p:cNvPr id="3" name="Title 2">
            <a:extLst>
              <a:ext uri="{FF2B5EF4-FFF2-40B4-BE49-F238E27FC236}">
                <a16:creationId xmlns:a16="http://schemas.microsoft.com/office/drawing/2014/main" id="{55123652-A6F7-14C1-FB19-CB9A60E8504A}"/>
              </a:ext>
            </a:extLst>
          </p:cNvPr>
          <p:cNvSpPr>
            <a:spLocks noGrp="1"/>
          </p:cNvSpPr>
          <p:nvPr>
            <p:ph type="ctrTitle"/>
          </p:nvPr>
        </p:nvSpPr>
        <p:spPr/>
        <p:txBody>
          <a:bodyPr/>
          <a:lstStyle/>
          <a:p>
            <a:r>
              <a:rPr lang="en-US" dirty="0"/>
              <a:t>Beyond the Firewall: Evolving Cyber Skills for the Age of AI and Automation</a:t>
            </a:r>
          </a:p>
        </p:txBody>
      </p:sp>
      <p:sp>
        <p:nvSpPr>
          <p:cNvPr id="4" name="Text Placeholder 3">
            <a:extLst>
              <a:ext uri="{FF2B5EF4-FFF2-40B4-BE49-F238E27FC236}">
                <a16:creationId xmlns:a16="http://schemas.microsoft.com/office/drawing/2014/main" id="{D876D16D-2C76-6340-5435-2F2FEF45C3AC}"/>
              </a:ext>
            </a:extLst>
          </p:cNvPr>
          <p:cNvSpPr>
            <a:spLocks noGrp="1"/>
          </p:cNvSpPr>
          <p:nvPr>
            <p:ph type="body" sz="quarter" idx="13"/>
          </p:nvPr>
        </p:nvSpPr>
        <p:spPr>
          <a:xfrm>
            <a:off x="479571" y="3854791"/>
            <a:ext cx="7688229" cy="649816"/>
          </a:xfrm>
        </p:spPr>
        <p:txBody>
          <a:bodyPr/>
          <a:lstStyle/>
          <a:p>
            <a:r>
              <a:rPr lang="en-US" dirty="0" err="1"/>
              <a:t>vCISO</a:t>
            </a:r>
            <a:r>
              <a:rPr lang="en-US" dirty="0"/>
              <a:t>, Consultant, and Educator</a:t>
            </a:r>
          </a:p>
          <a:p>
            <a:r>
              <a:rPr lang="en-US" dirty="0"/>
              <a:t>Cyber AAA, LLC</a:t>
            </a:r>
          </a:p>
          <a:p>
            <a:r>
              <a:rPr lang="en-US" dirty="0">
                <a:hlinkClick r:id="rId2"/>
              </a:rPr>
              <a:t>https://www.linkedin.com/in/ronwoerner/</a:t>
            </a:r>
            <a:r>
              <a:rPr lang="en-US" dirty="0"/>
              <a:t> </a:t>
            </a:r>
          </a:p>
        </p:txBody>
      </p:sp>
      <p:sp>
        <p:nvSpPr>
          <p:cNvPr id="5" name="TextBox 4">
            <a:extLst>
              <a:ext uri="{FF2B5EF4-FFF2-40B4-BE49-F238E27FC236}">
                <a16:creationId xmlns:a16="http://schemas.microsoft.com/office/drawing/2014/main" id="{296A3CAF-A9A2-605B-F383-759069FDF0A5}"/>
              </a:ext>
            </a:extLst>
          </p:cNvPr>
          <p:cNvSpPr txBox="1"/>
          <p:nvPr/>
        </p:nvSpPr>
        <p:spPr>
          <a:xfrm>
            <a:off x="1200652" y="4586605"/>
            <a:ext cx="5851161" cy="415498"/>
          </a:xfrm>
          <a:prstGeom prst="rect">
            <a:avLst/>
          </a:prstGeom>
          <a:noFill/>
        </p:spPr>
        <p:txBody>
          <a:bodyPr wrap="square" rtlCol="0">
            <a:spAutoFit/>
          </a:bodyPr>
          <a:lstStyle/>
          <a:p>
            <a:pPr defTabSz="457178"/>
            <a:r>
              <a:rPr lang="en-US" sz="1050" dirty="0">
                <a:solidFill>
                  <a:prstClr val="black"/>
                </a:solidFill>
                <a:latin typeface="Arial Nova" panose="020B0504020202020204" pitchFamily="34" charset="0"/>
              </a:rPr>
              <a:t>Slides are available at: </a:t>
            </a:r>
            <a:r>
              <a:rPr lang="en-US" sz="1050" dirty="0">
                <a:solidFill>
                  <a:prstClr val="black"/>
                </a:solidFill>
                <a:latin typeface="Arial Nova" panose="020B0504020202020204" pitchFamily="34" charset="0"/>
                <a:hlinkClick r:id="rId3"/>
              </a:rPr>
              <a:t>https://github.com/hackerron/AI-Cybersecurity/blob/main/RWoerner%20-%20Evolving%20Cyber%20Skills%20-%20Sept2025.pdf</a:t>
            </a:r>
            <a:r>
              <a:rPr lang="en-US" sz="1050" dirty="0">
                <a:solidFill>
                  <a:prstClr val="black"/>
                </a:solidFill>
                <a:latin typeface="Arial Nova" panose="020B0504020202020204" pitchFamily="34" charset="0"/>
              </a:rPr>
              <a:t>   </a:t>
            </a:r>
          </a:p>
        </p:txBody>
      </p:sp>
      <p:sp>
        <p:nvSpPr>
          <p:cNvPr id="6" name="Rectangle 5">
            <a:extLst>
              <a:ext uri="{FF2B5EF4-FFF2-40B4-BE49-F238E27FC236}">
                <a16:creationId xmlns:a16="http://schemas.microsoft.com/office/drawing/2014/main" id="{AB276AB2-F0C1-3555-C96D-7828ED4EBF19}"/>
              </a:ext>
            </a:extLst>
          </p:cNvPr>
          <p:cNvSpPr/>
          <p:nvPr/>
        </p:nvSpPr>
        <p:spPr>
          <a:xfrm>
            <a:off x="471407" y="264957"/>
            <a:ext cx="4435061" cy="923330"/>
          </a:xfrm>
          <a:prstGeom prst="rect">
            <a:avLst/>
          </a:prstGeom>
          <a:noFill/>
        </p:spPr>
        <p:txBody>
          <a:bodyPr wrap="none" lIns="91440" tIns="45720" rIns="91440" bIns="45720">
            <a:spAutoFit/>
          </a:bodyPr>
          <a:lstStyle/>
          <a:p>
            <a:pPr algn="ctr"/>
            <a:r>
              <a:rPr lang="en-US" sz="5400" dirty="0">
                <a:ln w="0"/>
                <a:effectLst>
                  <a:outerShdw blurRad="38100" dist="19050" dir="2700000" algn="tl" rotWithShape="0">
                    <a:schemeClr val="dk1">
                      <a:alpha val="40000"/>
                    </a:schemeClr>
                  </a:outerShdw>
                </a:effectLst>
              </a:rPr>
              <a:t>For more, see:</a:t>
            </a:r>
            <a:endParaRPr lang="en-US" sz="54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026686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xEl>
                                              <p:pRg st="0" end="0"/>
                                            </p:txEl>
                                          </p:spTgt>
                                        </p:tgtEl>
                                        <p:attrNameLst>
                                          <p:attrName>style.visibility</p:attrName>
                                        </p:attrNameLst>
                                      </p:cBhvr>
                                      <p:to>
                                        <p:strVal val="visible"/>
                                      </p:to>
                                    </p:set>
                                    <p:animEffect transition="in" filter="fade">
                                      <p:cBhvr>
                                        <p:cTn id="10" dur="500"/>
                                        <p:tgtEl>
                                          <p:spTgt spid="4">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animEffect transition="in" filter="fade">
                                      <p:cBhvr>
                                        <p:cTn id="13" dur="500"/>
                                        <p:tgtEl>
                                          <p:spTgt spid="4">
                                            <p:txEl>
                                              <p:pRg st="1" end="1"/>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
                                            <p:txEl>
                                              <p:pRg st="2" end="2"/>
                                            </p:txEl>
                                          </p:spTgt>
                                        </p:tgtEl>
                                        <p:attrNameLst>
                                          <p:attrName>style.visibility</p:attrName>
                                        </p:attrNameLst>
                                      </p:cBhvr>
                                      <p:to>
                                        <p:strVal val="visible"/>
                                      </p:to>
                                    </p:set>
                                    <p:animEffect transition="in" filter="fade">
                                      <p:cBhvr>
                                        <p:cTn id="16" dur="500"/>
                                        <p:tgtEl>
                                          <p:spTgt spid="4">
                                            <p:txEl>
                                              <p:pRg st="2" end="2"/>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
                                            <p:txEl>
                                              <p:pRg st="0" end="0"/>
                                            </p:txEl>
                                          </p:spTgt>
                                        </p:tgtEl>
                                        <p:attrNameLst>
                                          <p:attrName>style.visibility</p:attrName>
                                        </p:attrNameLst>
                                      </p:cBhvr>
                                      <p:to>
                                        <p:strVal val="visible"/>
                                      </p:to>
                                    </p:set>
                                    <p:animEffect transition="in" filter="fade">
                                      <p:cBhvr>
                                        <p:cTn id="19" dur="500"/>
                                        <p:tgtEl>
                                          <p:spTgt spid="2">
                                            <p:txEl>
                                              <p:pRg st="0" end="0"/>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3" grpId="0"/>
      <p:bldP spid="4" grpId="0" uiExpand="1" build="p"/>
      <p:bldP spid="5"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AF2550-7C6A-5696-4ACE-F3E2249F83FD}"/>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2A722BC2-2EA9-8383-5EA1-7CCC1474290E}"/>
              </a:ext>
            </a:extLst>
          </p:cNvPr>
          <p:cNvSpPr>
            <a:spLocks noGrp="1"/>
          </p:cNvSpPr>
          <p:nvPr>
            <p:ph type="title"/>
          </p:nvPr>
        </p:nvSpPr>
        <p:spPr>
          <a:xfrm>
            <a:off x="857585" y="393538"/>
            <a:ext cx="7428829" cy="2012868"/>
          </a:xfrm>
        </p:spPr>
        <p:txBody>
          <a:bodyPr/>
          <a:lstStyle/>
          <a:p>
            <a:r>
              <a:rPr lang="en-US" dirty="0"/>
              <a:t>Life of an </a:t>
            </a:r>
            <a:br>
              <a:rPr lang="en-US" dirty="0"/>
            </a:br>
            <a:r>
              <a:rPr lang="en-US" dirty="0"/>
              <a:t>IT Auditor</a:t>
            </a:r>
          </a:p>
        </p:txBody>
      </p:sp>
      <p:sp>
        <p:nvSpPr>
          <p:cNvPr id="10" name="Rectangle 9">
            <a:extLst>
              <a:ext uri="{FF2B5EF4-FFF2-40B4-BE49-F238E27FC236}">
                <a16:creationId xmlns:a16="http://schemas.microsoft.com/office/drawing/2014/main" id="{84EB8991-7C14-42A0-863A-6A103EFD4219}"/>
              </a:ext>
            </a:extLst>
          </p:cNvPr>
          <p:cNvSpPr/>
          <p:nvPr/>
        </p:nvSpPr>
        <p:spPr>
          <a:xfrm>
            <a:off x="7968343" y="3743528"/>
            <a:ext cx="979043" cy="1399971"/>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Rectangle: Rounded Corners 1">
            <a:extLst>
              <a:ext uri="{FF2B5EF4-FFF2-40B4-BE49-F238E27FC236}">
                <a16:creationId xmlns:a16="http://schemas.microsoft.com/office/drawing/2014/main" id="{C33C3A24-DC2F-C68D-1AD7-5757DC4976F2}"/>
              </a:ext>
            </a:extLst>
          </p:cNvPr>
          <p:cNvSpPr/>
          <p:nvPr/>
        </p:nvSpPr>
        <p:spPr>
          <a:xfrm>
            <a:off x="2065564" y="1787978"/>
            <a:ext cx="5012871" cy="2833007"/>
          </a:xfrm>
          <a:prstGeom prst="roundRect">
            <a:avLst/>
          </a:prstGeom>
          <a:blipFill dpi="0" rotWithShape="1">
            <a:blip r:embed="rId2">
              <a:extLst>
                <a:ext uri="{28A0092B-C50C-407E-A947-70E740481C1C}">
                  <a14:useLocalDpi xmlns:a14="http://schemas.microsoft.com/office/drawing/2010/main" val="0"/>
                </a:ext>
              </a:extLst>
            </a:blip>
            <a:srcRect/>
            <a:stretch>
              <a:fillRect/>
            </a:stretch>
          </a:blip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139800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AD3104E-EEA2-40B8-943B-95BB30FC72FE}"/>
              </a:ext>
            </a:extLst>
          </p:cNvPr>
          <p:cNvSpPr>
            <a:spLocks noGrp="1"/>
          </p:cNvSpPr>
          <p:nvPr>
            <p:ph idx="1"/>
          </p:nvPr>
        </p:nvSpPr>
        <p:spPr/>
        <p:txBody>
          <a:bodyPr/>
          <a:lstStyle/>
          <a:p>
            <a:pPr marL="0" indent="0">
              <a:buNone/>
            </a:pPr>
            <a:r>
              <a:rPr lang="en-US" dirty="0"/>
              <a:t>How long have you been doing it? </a:t>
            </a:r>
          </a:p>
          <a:p>
            <a:r>
              <a:rPr lang="en-US" dirty="0"/>
              <a:t>1-3 years</a:t>
            </a:r>
          </a:p>
          <a:p>
            <a:r>
              <a:rPr lang="en-US" dirty="0"/>
              <a:t>4-8 years</a:t>
            </a:r>
          </a:p>
          <a:p>
            <a:r>
              <a:rPr lang="en-US" dirty="0"/>
              <a:t>9-15 years</a:t>
            </a:r>
          </a:p>
          <a:p>
            <a:r>
              <a:rPr lang="en-US" dirty="0"/>
              <a:t>Too long…</a:t>
            </a:r>
          </a:p>
        </p:txBody>
      </p:sp>
      <p:sp>
        <p:nvSpPr>
          <p:cNvPr id="3" name="Title 2">
            <a:extLst>
              <a:ext uri="{FF2B5EF4-FFF2-40B4-BE49-F238E27FC236}">
                <a16:creationId xmlns:a16="http://schemas.microsoft.com/office/drawing/2014/main" id="{5DAC6857-DA5A-412E-989E-939862470B5B}"/>
              </a:ext>
            </a:extLst>
          </p:cNvPr>
          <p:cNvSpPr>
            <a:spLocks noGrp="1"/>
          </p:cNvSpPr>
          <p:nvPr>
            <p:ph type="ctrTitle"/>
          </p:nvPr>
        </p:nvSpPr>
        <p:spPr/>
        <p:txBody>
          <a:bodyPr/>
          <a:lstStyle/>
          <a:p>
            <a:r>
              <a:rPr lang="en-US" dirty="0"/>
              <a:t>Poll Question #2</a:t>
            </a:r>
          </a:p>
        </p:txBody>
      </p:sp>
    </p:spTree>
    <p:extLst>
      <p:ext uri="{BB962C8B-B14F-4D97-AF65-F5344CB8AC3E}">
        <p14:creationId xmlns:p14="http://schemas.microsoft.com/office/powerpoint/2010/main" val="176569890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55F0BB-D672-62A6-5979-AB2D2CD2DBF6}"/>
            </a:ext>
          </a:extLst>
        </p:cNvPr>
        <p:cNvGrpSpPr/>
        <p:nvPr/>
      </p:nvGrpSpPr>
      <p:grpSpPr>
        <a:xfrm>
          <a:off x="0" y="0"/>
          <a:ext cx="0" cy="0"/>
          <a:chOff x="0" y="0"/>
          <a:chExt cx="0" cy="0"/>
        </a:xfrm>
      </p:grpSpPr>
      <p:sp>
        <p:nvSpPr>
          <p:cNvPr id="7" name="Title 6">
            <a:extLst>
              <a:ext uri="{FF2B5EF4-FFF2-40B4-BE49-F238E27FC236}">
                <a16:creationId xmlns:a16="http://schemas.microsoft.com/office/drawing/2014/main" id="{004B5D13-8F7D-91AD-1048-DA99A29B74F8}"/>
              </a:ext>
            </a:extLst>
          </p:cNvPr>
          <p:cNvSpPr>
            <a:spLocks noGrp="1"/>
          </p:cNvSpPr>
          <p:nvPr>
            <p:ph type="ctrTitle"/>
          </p:nvPr>
        </p:nvSpPr>
        <p:spPr>
          <a:xfrm>
            <a:off x="666236" y="208100"/>
            <a:ext cx="7906264" cy="705644"/>
          </a:xfrm>
        </p:spPr>
        <p:txBody>
          <a:bodyPr/>
          <a:lstStyle/>
          <a:p>
            <a:r>
              <a:rPr lang="en-US" dirty="0"/>
              <a:t>Audit &amp; Assessment Lifecycle</a:t>
            </a:r>
          </a:p>
        </p:txBody>
      </p:sp>
      <p:graphicFrame>
        <p:nvGraphicFramePr>
          <p:cNvPr id="11" name="Content Placeholder 10">
            <a:extLst>
              <a:ext uri="{FF2B5EF4-FFF2-40B4-BE49-F238E27FC236}">
                <a16:creationId xmlns:a16="http://schemas.microsoft.com/office/drawing/2014/main" id="{E049FC1D-4040-0157-C23F-EE25302396D0}"/>
              </a:ext>
            </a:extLst>
          </p:cNvPr>
          <p:cNvGraphicFramePr>
            <a:graphicFrameLocks noGrp="1"/>
          </p:cNvGraphicFramePr>
          <p:nvPr>
            <p:ph idx="1"/>
          </p:nvPr>
        </p:nvGraphicFramePr>
        <p:xfrm>
          <a:off x="2308452" y="913743"/>
          <a:ext cx="4784271" cy="3886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3" name="TextBox 12">
            <a:extLst>
              <a:ext uri="{FF2B5EF4-FFF2-40B4-BE49-F238E27FC236}">
                <a16:creationId xmlns:a16="http://schemas.microsoft.com/office/drawing/2014/main" id="{CF6555B1-5F31-23E6-497E-99D5CE647DC8}"/>
              </a:ext>
            </a:extLst>
          </p:cNvPr>
          <p:cNvSpPr txBox="1"/>
          <p:nvPr/>
        </p:nvSpPr>
        <p:spPr>
          <a:xfrm>
            <a:off x="5332932" y="1074035"/>
            <a:ext cx="1669596" cy="830997"/>
          </a:xfrm>
          <a:prstGeom prst="rect">
            <a:avLst/>
          </a:prstGeom>
          <a:noFill/>
          <a:ln>
            <a:solidFill>
              <a:schemeClr val="accent1">
                <a:lumMod val="50000"/>
              </a:schemeClr>
            </a:solidFill>
          </a:ln>
        </p:spPr>
        <p:txBody>
          <a:bodyPr wrap="square">
            <a:spAutoFit/>
          </a:bodyPr>
          <a:lstStyle/>
          <a:p>
            <a:r>
              <a:rPr lang="en-US" sz="1600" dirty="0">
                <a:solidFill>
                  <a:schemeClr val="accent5">
                    <a:lumMod val="50000"/>
                  </a:schemeClr>
                </a:solidFill>
              </a:rPr>
              <a:t>Define objectives, stakeholders, and timelines</a:t>
            </a:r>
          </a:p>
        </p:txBody>
      </p:sp>
      <p:sp>
        <p:nvSpPr>
          <p:cNvPr id="16" name="TextBox 15">
            <a:extLst>
              <a:ext uri="{FF2B5EF4-FFF2-40B4-BE49-F238E27FC236}">
                <a16:creationId xmlns:a16="http://schemas.microsoft.com/office/drawing/2014/main" id="{B1D7C401-7E58-3730-904D-589B3D1533AF}"/>
              </a:ext>
            </a:extLst>
          </p:cNvPr>
          <p:cNvSpPr txBox="1"/>
          <p:nvPr/>
        </p:nvSpPr>
        <p:spPr>
          <a:xfrm>
            <a:off x="6652484" y="2279997"/>
            <a:ext cx="1920016" cy="1077218"/>
          </a:xfrm>
          <a:prstGeom prst="rect">
            <a:avLst/>
          </a:prstGeom>
          <a:noFill/>
          <a:ln>
            <a:solidFill>
              <a:schemeClr val="accent1">
                <a:lumMod val="50000"/>
              </a:schemeClr>
            </a:solidFill>
          </a:ln>
        </p:spPr>
        <p:txBody>
          <a:bodyPr wrap="square">
            <a:spAutoFit/>
          </a:bodyPr>
          <a:lstStyle/>
          <a:p>
            <a:r>
              <a:rPr lang="en-US" sz="1600" dirty="0">
                <a:solidFill>
                  <a:schemeClr val="accent5">
                    <a:lumMod val="50000"/>
                  </a:schemeClr>
                </a:solidFill>
              </a:rPr>
              <a:t>Identify systems, data flows, and compliance boundaries</a:t>
            </a:r>
          </a:p>
        </p:txBody>
      </p:sp>
      <p:sp>
        <p:nvSpPr>
          <p:cNvPr id="18" name="TextBox 17">
            <a:extLst>
              <a:ext uri="{FF2B5EF4-FFF2-40B4-BE49-F238E27FC236}">
                <a16:creationId xmlns:a16="http://schemas.microsoft.com/office/drawing/2014/main" id="{7EEECE95-8E71-15DC-931C-10186E1A104C}"/>
              </a:ext>
            </a:extLst>
          </p:cNvPr>
          <p:cNvSpPr txBox="1"/>
          <p:nvPr/>
        </p:nvSpPr>
        <p:spPr>
          <a:xfrm>
            <a:off x="5332932" y="3814258"/>
            <a:ext cx="1920016" cy="830997"/>
          </a:xfrm>
          <a:prstGeom prst="rect">
            <a:avLst/>
          </a:prstGeom>
          <a:noFill/>
          <a:ln>
            <a:solidFill>
              <a:schemeClr val="accent1">
                <a:lumMod val="50000"/>
              </a:schemeClr>
            </a:solidFill>
          </a:ln>
        </p:spPr>
        <p:txBody>
          <a:bodyPr wrap="square">
            <a:spAutoFit/>
          </a:bodyPr>
          <a:lstStyle/>
          <a:p>
            <a:r>
              <a:rPr lang="en-US" sz="1600" dirty="0">
                <a:solidFill>
                  <a:schemeClr val="accent5">
                    <a:lumMod val="50000"/>
                  </a:schemeClr>
                </a:solidFill>
              </a:rPr>
              <a:t>Perform testing, interviews, and evidence collection</a:t>
            </a:r>
          </a:p>
        </p:txBody>
      </p:sp>
      <p:sp>
        <p:nvSpPr>
          <p:cNvPr id="21" name="TextBox 20">
            <a:extLst>
              <a:ext uri="{FF2B5EF4-FFF2-40B4-BE49-F238E27FC236}">
                <a16:creationId xmlns:a16="http://schemas.microsoft.com/office/drawing/2014/main" id="{DA57BE55-6C02-4F32-7E5D-FDCF4554B91B}"/>
              </a:ext>
            </a:extLst>
          </p:cNvPr>
          <p:cNvSpPr txBox="1"/>
          <p:nvPr/>
        </p:nvSpPr>
        <p:spPr>
          <a:xfrm>
            <a:off x="1065440" y="2318234"/>
            <a:ext cx="1661431" cy="1077218"/>
          </a:xfrm>
          <a:prstGeom prst="rect">
            <a:avLst/>
          </a:prstGeom>
          <a:noFill/>
          <a:ln>
            <a:solidFill>
              <a:schemeClr val="accent1">
                <a:lumMod val="50000"/>
              </a:schemeClr>
            </a:solidFill>
          </a:ln>
        </p:spPr>
        <p:txBody>
          <a:bodyPr wrap="square">
            <a:spAutoFit/>
          </a:bodyPr>
          <a:lstStyle/>
          <a:p>
            <a:pPr algn="r"/>
            <a:r>
              <a:rPr lang="en-US" sz="1600" dirty="0">
                <a:solidFill>
                  <a:schemeClr val="accent5">
                    <a:lumMod val="50000"/>
                  </a:schemeClr>
                </a:solidFill>
              </a:rPr>
              <a:t>Deliver findings, risk ratings, and remediation guidance</a:t>
            </a:r>
          </a:p>
        </p:txBody>
      </p:sp>
    </p:spTree>
    <p:extLst>
      <p:ext uri="{BB962C8B-B14F-4D97-AF65-F5344CB8AC3E}">
        <p14:creationId xmlns:p14="http://schemas.microsoft.com/office/powerpoint/2010/main" val="2319075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500"/>
                                        <p:tgtEl>
                                          <p:spTgt spid="1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fade">
                                      <p:cBhvr>
                                        <p:cTn id="16" dur="500"/>
                                        <p:tgtEl>
                                          <p:spTgt spid="2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1" grpId="0">
        <p:bldAsOne/>
      </p:bldGraphic>
      <p:bldP spid="13" grpId="0" animBg="1"/>
      <p:bldP spid="16" grpId="0" animBg="1"/>
      <p:bldP spid="18" grpId="0" animBg="1"/>
      <p:bldP spid="21"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FED1494-3A80-2172-B690-C65F78C794C4}"/>
              </a:ext>
            </a:extLst>
          </p:cNvPr>
          <p:cNvSpPr>
            <a:spLocks noGrp="1"/>
          </p:cNvSpPr>
          <p:nvPr>
            <p:ph type="ctrTitle"/>
          </p:nvPr>
        </p:nvSpPr>
        <p:spPr>
          <a:xfrm>
            <a:off x="247834" y="199055"/>
            <a:ext cx="3208430" cy="2097904"/>
          </a:xfrm>
        </p:spPr>
        <p:txBody>
          <a:bodyPr/>
          <a:lstStyle/>
          <a:p>
            <a:r>
              <a:rPr lang="en-US" dirty="0"/>
              <a:t>Maturity </a:t>
            </a:r>
            <a:br>
              <a:rPr lang="en-US" dirty="0"/>
            </a:br>
            <a:r>
              <a:rPr lang="en-US" dirty="0"/>
              <a:t>Assessment &amp;</a:t>
            </a:r>
            <a:br>
              <a:rPr lang="en-US" dirty="0"/>
            </a:br>
            <a:r>
              <a:rPr lang="en-US" dirty="0"/>
              <a:t>Growth Lifecycle</a:t>
            </a:r>
          </a:p>
        </p:txBody>
      </p:sp>
      <p:graphicFrame>
        <p:nvGraphicFramePr>
          <p:cNvPr id="5" name="Content Placeholder 6">
            <a:extLst>
              <a:ext uri="{FF2B5EF4-FFF2-40B4-BE49-F238E27FC236}">
                <a16:creationId xmlns:a16="http://schemas.microsoft.com/office/drawing/2014/main" id="{0F1AA680-80C5-90E8-B88B-CE7A445C6EA2}"/>
              </a:ext>
            </a:extLst>
          </p:cNvPr>
          <p:cNvGraphicFramePr>
            <a:graphicFrameLocks noGrp="1"/>
          </p:cNvGraphicFramePr>
          <p:nvPr>
            <p:extLst>
              <p:ext uri="{D42A27DB-BD31-4B8C-83A1-F6EECF244321}">
                <p14:modId xmlns:p14="http://schemas.microsoft.com/office/powerpoint/2010/main" val="149314737"/>
              </p:ext>
            </p:extLst>
          </p:nvPr>
        </p:nvGraphicFramePr>
        <p:xfrm>
          <a:off x="436228" y="199055"/>
          <a:ext cx="9971588" cy="46661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Subtitle 4">
            <a:extLst>
              <a:ext uri="{FF2B5EF4-FFF2-40B4-BE49-F238E27FC236}">
                <a16:creationId xmlns:a16="http://schemas.microsoft.com/office/drawing/2014/main" id="{AED57DA8-29C2-D3A1-90BA-3A42746E5B65}"/>
              </a:ext>
            </a:extLst>
          </p:cNvPr>
          <p:cNvSpPr>
            <a:spLocks noGrp="1"/>
          </p:cNvSpPr>
          <p:nvPr/>
        </p:nvSpPr>
        <p:spPr>
          <a:xfrm>
            <a:off x="362601" y="2320501"/>
            <a:ext cx="1357141" cy="1969361"/>
          </a:xfrm>
          <a:prstGeom prst="rect">
            <a:avLst/>
          </a:prstGeom>
        </p:spPr>
        <p:txBody>
          <a:bodyPr vert="horz" lIns="0" tIns="0" rIns="0" bIns="0" rtlCol="0">
            <a:noAutofit/>
          </a:bodyPr>
          <a:lstStyle>
            <a:lvl1pPr marL="173038" indent="-173038" algn="l" defTabSz="914400" rtl="0" eaLnBrk="1" latinLnBrk="0" hangingPunct="1">
              <a:lnSpc>
                <a:spcPct val="107000"/>
              </a:lnSpc>
              <a:spcBef>
                <a:spcPts val="1200"/>
              </a:spcBef>
              <a:buClr>
                <a:schemeClr val="tx1"/>
              </a:buClr>
              <a:buFont typeface="Arial" panose="020B0604020202020204" pitchFamily="34" charset="0"/>
              <a:buChar char="•"/>
              <a:defRPr lang="en-US" sz="1800" kern="1200" baseline="0" dirty="0">
                <a:solidFill>
                  <a:schemeClr val="tx1"/>
                </a:solidFill>
                <a:latin typeface="+mn-lt"/>
                <a:ea typeface="+mn-ea"/>
                <a:cs typeface="+mn-cs"/>
              </a:defRPr>
            </a:lvl1pPr>
            <a:lvl2pPr marL="457200" indent="-173038" algn="l" defTabSz="914400" rtl="0" eaLnBrk="1" latinLnBrk="0" hangingPunct="1">
              <a:lnSpc>
                <a:spcPct val="107000"/>
              </a:lnSpc>
              <a:spcBef>
                <a:spcPts val="0"/>
              </a:spcBef>
              <a:buClr>
                <a:schemeClr val="tx1"/>
              </a:buClr>
              <a:buFont typeface="Microsoft Sans Serif" panose="020B0604020202020204" pitchFamily="34" charset="0"/>
              <a:buChar char="̶"/>
              <a:defRPr sz="2100" kern="1200" baseline="0">
                <a:solidFill>
                  <a:schemeClr val="tx1"/>
                </a:solidFill>
                <a:latin typeface="+mn-lt"/>
                <a:ea typeface="+mn-ea"/>
                <a:cs typeface="+mn-cs"/>
              </a:defRPr>
            </a:lvl2pPr>
            <a:lvl3pPr marL="630238" indent="-173038" algn="l" defTabSz="914400" rtl="0" eaLnBrk="1" latinLnBrk="0" hangingPunct="1">
              <a:lnSpc>
                <a:spcPct val="100000"/>
              </a:lnSpc>
              <a:spcBef>
                <a:spcPts val="0"/>
              </a:spcBef>
              <a:buClr>
                <a:schemeClr val="tx1">
                  <a:lumMod val="85000"/>
                  <a:lumOff val="15000"/>
                </a:schemeClr>
              </a:buClr>
              <a:buFontTx/>
              <a:buChar char="◦"/>
              <a:defRPr lang="en-US" sz="1800" kern="1200" dirty="0" smtClean="0">
                <a:solidFill>
                  <a:schemeClr val="tx1"/>
                </a:solidFill>
                <a:latin typeface="+mn-lt"/>
                <a:ea typeface="+mn-ea"/>
                <a:cs typeface="+mn-cs"/>
              </a:defRPr>
            </a:lvl3pPr>
            <a:lvl4pPr marL="858838" indent="-173038" algn="l" defTabSz="914400" rtl="0" eaLnBrk="1" latinLnBrk="0" hangingPunct="1">
              <a:lnSpc>
                <a:spcPct val="100000"/>
              </a:lnSpc>
              <a:spcBef>
                <a:spcPts val="0"/>
              </a:spcBef>
              <a:buClr>
                <a:schemeClr val="tx1">
                  <a:lumMod val="85000"/>
                  <a:lumOff val="15000"/>
                </a:schemeClr>
              </a:buClr>
              <a:buFont typeface="Arial" panose="020B0604020202020204" pitchFamily="34" charset="0"/>
              <a:buChar char="•"/>
              <a:defRPr sz="1800" kern="1200">
                <a:solidFill>
                  <a:schemeClr val="tx1"/>
                </a:solidFill>
                <a:latin typeface="+mn-lt"/>
                <a:ea typeface="+mn-ea"/>
                <a:cs typeface="+mn-cs"/>
              </a:defRPr>
            </a:lvl4pPr>
            <a:lvl5pPr marL="0" indent="0" algn="l" defTabSz="914400" rtl="0" eaLnBrk="1" latinLnBrk="0" hangingPunct="1">
              <a:lnSpc>
                <a:spcPct val="98000"/>
              </a:lnSpc>
              <a:spcBef>
                <a:spcPts val="1800"/>
              </a:spcBef>
              <a:buClr>
                <a:srgbClr val="595959"/>
              </a:buClr>
              <a:buFont typeface="Microsoft Sans Serif" panose="020B0604020202020204" pitchFamily="34" charset="0"/>
              <a:buChar char="​"/>
              <a:tabLst/>
              <a:defRPr sz="2800" kern="1200" baseline="0">
                <a:solidFill>
                  <a:schemeClr val="tx1"/>
                </a:solidFill>
                <a:latin typeface="+mn-lt"/>
                <a:ea typeface="+mn-ea"/>
                <a:cs typeface="+mn-cs"/>
              </a:defRPr>
            </a:lvl5pPr>
            <a:lvl6pPr marL="0" indent="0" algn="l" defTabSz="914400" rtl="0" eaLnBrk="1" latinLnBrk="0" hangingPunct="1">
              <a:lnSpc>
                <a:spcPct val="94000"/>
              </a:lnSpc>
              <a:spcBef>
                <a:spcPts val="0"/>
              </a:spcBef>
              <a:buFont typeface="Microsoft Sans Serif" panose="020B0604020202020204" pitchFamily="34" charset="0"/>
              <a:buChar char="​"/>
              <a:defRPr sz="2400" kern="1200">
                <a:solidFill>
                  <a:schemeClr val="tx1"/>
                </a:solidFill>
                <a:latin typeface="+mn-lt"/>
                <a:ea typeface="+mn-ea"/>
                <a:cs typeface="+mn-cs"/>
              </a:defRPr>
            </a:lvl6pPr>
            <a:lvl7pPr marL="0" indent="0" algn="l" defTabSz="914400" rtl="0" eaLnBrk="1" latinLnBrk="0" hangingPunct="1">
              <a:lnSpc>
                <a:spcPct val="107000"/>
              </a:lnSpc>
              <a:spcBef>
                <a:spcPts val="1200"/>
              </a:spcBef>
              <a:buFont typeface="Microsoft Sans Serif" panose="020B0604020202020204" pitchFamily="34" charset="0"/>
              <a:buChar char="​"/>
              <a:defRPr sz="2100" kern="1200" baseline="0">
                <a:solidFill>
                  <a:schemeClr val="tx1"/>
                </a:solidFill>
                <a:latin typeface="+mn-lt"/>
                <a:ea typeface="+mn-ea"/>
                <a:cs typeface="+mn-cs"/>
              </a:defRPr>
            </a:lvl7pPr>
            <a:lvl8pPr marL="0" indent="0" algn="l" defTabSz="914400" rtl="0" eaLnBrk="1" latinLnBrk="0" hangingPunct="1">
              <a:lnSpc>
                <a:spcPct val="86000"/>
              </a:lnSpc>
              <a:spcBef>
                <a:spcPts val="1800"/>
              </a:spcBef>
              <a:buSzPct val="100000"/>
              <a:buFont typeface="Microsoft Sans Serif" panose="020B0604020202020204" pitchFamily="34" charset="0"/>
              <a:buChar char="​"/>
              <a:defRPr lang="en-US" sz="5500" kern="1200" baseline="0" dirty="0" smtClean="0">
                <a:solidFill>
                  <a:schemeClr val="tx1"/>
                </a:solidFill>
                <a:latin typeface="+mn-lt"/>
                <a:ea typeface="+mn-ea"/>
                <a:cs typeface="+mn-cs"/>
              </a:defRPr>
            </a:lvl8pPr>
            <a:lvl9pPr marL="0" indent="0" algn="l" defTabSz="914400" rtl="0" eaLnBrk="1" latinLnBrk="0" hangingPunct="1">
              <a:lnSpc>
                <a:spcPct val="84000"/>
              </a:lnSpc>
              <a:spcBef>
                <a:spcPts val="1800"/>
              </a:spcBef>
              <a:buFont typeface="Microsoft Sans Serif" panose="020B0604020202020204" pitchFamily="34" charset="0"/>
              <a:buChar char="​"/>
              <a:defRPr sz="6800" kern="1200" baseline="0">
                <a:solidFill>
                  <a:schemeClr val="tx1">
                    <a:lumMod val="85000"/>
                    <a:lumOff val="15000"/>
                  </a:schemeClr>
                </a:solidFill>
                <a:latin typeface="+mn-lt"/>
                <a:ea typeface="+mn-ea"/>
                <a:cs typeface="+mn-cs"/>
              </a:defRPr>
            </a:lvl9pPr>
          </a:lstStyle>
          <a:p>
            <a:pPr marL="0" indent="0">
              <a:buNone/>
            </a:pPr>
            <a:r>
              <a:rPr lang="en-US" i="1" dirty="0"/>
              <a:t>Assessing and analyzing capabilities to establish actionable improvements</a:t>
            </a:r>
          </a:p>
        </p:txBody>
      </p:sp>
      <p:sp>
        <p:nvSpPr>
          <p:cNvPr id="8" name="TextBox 7">
            <a:extLst>
              <a:ext uri="{FF2B5EF4-FFF2-40B4-BE49-F238E27FC236}">
                <a16:creationId xmlns:a16="http://schemas.microsoft.com/office/drawing/2014/main" id="{9AF9570C-C71F-C909-F623-3441AEAF1081}"/>
              </a:ext>
            </a:extLst>
          </p:cNvPr>
          <p:cNvSpPr txBox="1"/>
          <p:nvPr/>
        </p:nvSpPr>
        <p:spPr>
          <a:xfrm>
            <a:off x="5826769" y="116144"/>
            <a:ext cx="2210542" cy="338554"/>
          </a:xfrm>
          <a:prstGeom prst="rect">
            <a:avLst/>
          </a:prstGeom>
          <a:noFill/>
        </p:spPr>
        <p:txBody>
          <a:bodyPr wrap="none" rtlCol="0">
            <a:spAutoFit/>
          </a:bodyPr>
          <a:lstStyle/>
          <a:p>
            <a:r>
              <a:rPr lang="en-US" sz="1600" dirty="0"/>
              <a:t>What are we looking at?</a:t>
            </a:r>
          </a:p>
        </p:txBody>
      </p:sp>
      <p:sp>
        <p:nvSpPr>
          <p:cNvPr id="9" name="TextBox 8">
            <a:extLst>
              <a:ext uri="{FF2B5EF4-FFF2-40B4-BE49-F238E27FC236}">
                <a16:creationId xmlns:a16="http://schemas.microsoft.com/office/drawing/2014/main" id="{6B87D35C-529D-498C-3FD2-40986C1AD154}"/>
              </a:ext>
            </a:extLst>
          </p:cNvPr>
          <p:cNvSpPr txBox="1"/>
          <p:nvPr/>
        </p:nvSpPr>
        <p:spPr>
          <a:xfrm>
            <a:off x="7441088" y="909453"/>
            <a:ext cx="1455078" cy="338554"/>
          </a:xfrm>
          <a:prstGeom prst="rect">
            <a:avLst/>
          </a:prstGeom>
          <a:noFill/>
        </p:spPr>
        <p:txBody>
          <a:bodyPr wrap="none" rtlCol="0">
            <a:spAutoFit/>
          </a:bodyPr>
          <a:lstStyle/>
          <a:p>
            <a:r>
              <a:rPr lang="en-US" sz="1600" dirty="0"/>
              <a:t>Where are we?</a:t>
            </a:r>
          </a:p>
        </p:txBody>
      </p:sp>
      <p:sp>
        <p:nvSpPr>
          <p:cNvPr id="10" name="TextBox 9">
            <a:extLst>
              <a:ext uri="{FF2B5EF4-FFF2-40B4-BE49-F238E27FC236}">
                <a16:creationId xmlns:a16="http://schemas.microsoft.com/office/drawing/2014/main" id="{B7877C68-1956-685E-212D-ABFDF7DE9FA0}"/>
              </a:ext>
            </a:extLst>
          </p:cNvPr>
          <p:cNvSpPr txBox="1"/>
          <p:nvPr/>
        </p:nvSpPr>
        <p:spPr>
          <a:xfrm>
            <a:off x="7852094" y="2571750"/>
            <a:ext cx="1058816" cy="830997"/>
          </a:xfrm>
          <a:prstGeom prst="rect">
            <a:avLst/>
          </a:prstGeom>
          <a:noFill/>
        </p:spPr>
        <p:txBody>
          <a:bodyPr wrap="none" rtlCol="0">
            <a:spAutoFit/>
          </a:bodyPr>
          <a:lstStyle/>
          <a:p>
            <a:r>
              <a:rPr lang="en-US" sz="1600" dirty="0"/>
              <a:t>Where do </a:t>
            </a:r>
            <a:br>
              <a:rPr lang="en-US" sz="1600" dirty="0"/>
            </a:br>
            <a:r>
              <a:rPr lang="en-US" sz="1600" dirty="0"/>
              <a:t>we want </a:t>
            </a:r>
            <a:br>
              <a:rPr lang="en-US" sz="1600" dirty="0"/>
            </a:br>
            <a:r>
              <a:rPr lang="en-US" sz="1600" dirty="0"/>
              <a:t>to be?</a:t>
            </a:r>
          </a:p>
        </p:txBody>
      </p:sp>
      <p:sp>
        <p:nvSpPr>
          <p:cNvPr id="12" name="TextBox 11">
            <a:extLst>
              <a:ext uri="{FF2B5EF4-FFF2-40B4-BE49-F238E27FC236}">
                <a16:creationId xmlns:a16="http://schemas.microsoft.com/office/drawing/2014/main" id="{7F222981-04A8-7A10-C5DA-B1BAD5C41B69}"/>
              </a:ext>
            </a:extLst>
          </p:cNvPr>
          <p:cNvSpPr txBox="1"/>
          <p:nvPr/>
        </p:nvSpPr>
        <p:spPr>
          <a:xfrm>
            <a:off x="6811860" y="4121621"/>
            <a:ext cx="2107565" cy="584775"/>
          </a:xfrm>
          <a:prstGeom prst="rect">
            <a:avLst/>
          </a:prstGeom>
          <a:noFill/>
        </p:spPr>
        <p:txBody>
          <a:bodyPr wrap="none" rtlCol="0">
            <a:spAutoFit/>
          </a:bodyPr>
          <a:lstStyle/>
          <a:p>
            <a:r>
              <a:rPr lang="en-US" sz="1600" dirty="0"/>
              <a:t>What’s the diff</a:t>
            </a:r>
            <a:br>
              <a:rPr lang="en-US" sz="1600" dirty="0"/>
            </a:br>
            <a:r>
              <a:rPr lang="en-US" sz="1600" dirty="0" err="1"/>
              <a:t>btwn</a:t>
            </a:r>
            <a:r>
              <a:rPr lang="en-US" sz="1600" dirty="0"/>
              <a:t> baseline &amp; goals?</a:t>
            </a:r>
          </a:p>
        </p:txBody>
      </p:sp>
      <p:sp>
        <p:nvSpPr>
          <p:cNvPr id="14" name="TextBox 13">
            <a:extLst>
              <a:ext uri="{FF2B5EF4-FFF2-40B4-BE49-F238E27FC236}">
                <a16:creationId xmlns:a16="http://schemas.microsoft.com/office/drawing/2014/main" id="{8A60A783-05EB-A57C-F606-A0FA39A03000}"/>
              </a:ext>
            </a:extLst>
          </p:cNvPr>
          <p:cNvSpPr txBox="1"/>
          <p:nvPr/>
        </p:nvSpPr>
        <p:spPr>
          <a:xfrm>
            <a:off x="2598468" y="4056866"/>
            <a:ext cx="1427378" cy="830997"/>
          </a:xfrm>
          <a:prstGeom prst="rect">
            <a:avLst/>
          </a:prstGeom>
          <a:noFill/>
        </p:spPr>
        <p:txBody>
          <a:bodyPr wrap="none" rtlCol="0">
            <a:spAutoFit/>
          </a:bodyPr>
          <a:lstStyle/>
          <a:p>
            <a:pPr algn="r"/>
            <a:r>
              <a:rPr lang="en-US" sz="1600" dirty="0"/>
              <a:t>What’s most</a:t>
            </a:r>
            <a:br>
              <a:rPr lang="en-US" sz="1600" dirty="0"/>
            </a:br>
            <a:r>
              <a:rPr lang="en-US" sz="1600" dirty="0"/>
              <a:t>important and </a:t>
            </a:r>
            <a:br>
              <a:rPr lang="en-US" sz="1600" dirty="0"/>
            </a:br>
            <a:r>
              <a:rPr lang="en-US" sz="1600" dirty="0"/>
              <a:t>why?</a:t>
            </a:r>
          </a:p>
        </p:txBody>
      </p:sp>
      <p:sp>
        <p:nvSpPr>
          <p:cNvPr id="15" name="TextBox 14">
            <a:extLst>
              <a:ext uri="{FF2B5EF4-FFF2-40B4-BE49-F238E27FC236}">
                <a16:creationId xmlns:a16="http://schemas.microsoft.com/office/drawing/2014/main" id="{21A4FBA3-F375-D8F6-AC88-EBBA9DE2A546}"/>
              </a:ext>
            </a:extLst>
          </p:cNvPr>
          <p:cNvSpPr txBox="1"/>
          <p:nvPr/>
        </p:nvSpPr>
        <p:spPr>
          <a:xfrm>
            <a:off x="2029020" y="2529505"/>
            <a:ext cx="1042465" cy="830997"/>
          </a:xfrm>
          <a:prstGeom prst="rect">
            <a:avLst/>
          </a:prstGeom>
          <a:noFill/>
        </p:spPr>
        <p:txBody>
          <a:bodyPr wrap="none" rtlCol="0">
            <a:spAutoFit/>
          </a:bodyPr>
          <a:lstStyle/>
          <a:p>
            <a:pPr algn="r"/>
            <a:r>
              <a:rPr lang="en-US" sz="1600" dirty="0"/>
              <a:t>How do </a:t>
            </a:r>
            <a:br>
              <a:rPr lang="en-US" sz="1600" dirty="0"/>
            </a:br>
            <a:r>
              <a:rPr lang="en-US" sz="1600" dirty="0"/>
              <a:t>we reach </a:t>
            </a:r>
            <a:br>
              <a:rPr lang="en-US" sz="1600" dirty="0"/>
            </a:br>
            <a:r>
              <a:rPr lang="en-US" sz="1600" dirty="0"/>
              <a:t>our goals?</a:t>
            </a:r>
          </a:p>
        </p:txBody>
      </p:sp>
      <p:sp>
        <p:nvSpPr>
          <p:cNvPr id="17" name="TextBox 16">
            <a:extLst>
              <a:ext uri="{FF2B5EF4-FFF2-40B4-BE49-F238E27FC236}">
                <a16:creationId xmlns:a16="http://schemas.microsoft.com/office/drawing/2014/main" id="{BFB9CCB8-E09E-010D-5088-9D69FCE4CD5F}"/>
              </a:ext>
            </a:extLst>
          </p:cNvPr>
          <p:cNvSpPr txBox="1"/>
          <p:nvPr/>
        </p:nvSpPr>
        <p:spPr>
          <a:xfrm>
            <a:off x="2729144" y="199250"/>
            <a:ext cx="1296702" cy="830997"/>
          </a:xfrm>
          <a:prstGeom prst="rect">
            <a:avLst/>
          </a:prstGeom>
          <a:noFill/>
        </p:spPr>
        <p:txBody>
          <a:bodyPr wrap="none" rtlCol="0">
            <a:spAutoFit/>
          </a:bodyPr>
          <a:lstStyle/>
          <a:p>
            <a:r>
              <a:rPr lang="en-US" sz="1600" dirty="0"/>
              <a:t>How do we </a:t>
            </a:r>
            <a:br>
              <a:rPr lang="en-US" sz="1600" dirty="0"/>
            </a:br>
            <a:r>
              <a:rPr lang="en-US" sz="1600" dirty="0"/>
              <a:t>continuously </a:t>
            </a:r>
            <a:br>
              <a:rPr lang="en-US" sz="1600" dirty="0"/>
            </a:br>
            <a:r>
              <a:rPr lang="en-US" sz="1600" dirty="0"/>
              <a:t>improve?</a:t>
            </a:r>
          </a:p>
        </p:txBody>
      </p:sp>
    </p:spTree>
    <p:extLst>
      <p:ext uri="{BB962C8B-B14F-4D97-AF65-F5344CB8AC3E}">
        <p14:creationId xmlns:p14="http://schemas.microsoft.com/office/powerpoint/2010/main" val="3618198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graphicEl>
                                              <a:dgm id="{94ADB4EF-849C-4B52-A4EB-456C135639F4}"/>
                                            </p:graphicEl>
                                          </p:spTgt>
                                        </p:tgtEl>
                                        <p:attrNameLst>
                                          <p:attrName>style.visibility</p:attrName>
                                        </p:attrNameLst>
                                      </p:cBhvr>
                                      <p:to>
                                        <p:strVal val="visible"/>
                                      </p:to>
                                    </p:set>
                                    <p:animEffect transition="in" filter="fade">
                                      <p:cBhvr>
                                        <p:cTn id="7" dur="500"/>
                                        <p:tgtEl>
                                          <p:spTgt spid="5">
                                            <p:graphicEl>
                                              <a:dgm id="{94ADB4EF-849C-4B52-A4EB-456C135639F4}"/>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graphicEl>
                                              <a:dgm id="{07DBA1D4-6ACC-42DF-8E57-D8ECB736A8DE}"/>
                                            </p:graphicEl>
                                          </p:spTgt>
                                        </p:tgtEl>
                                        <p:attrNameLst>
                                          <p:attrName>style.visibility</p:attrName>
                                        </p:attrNameLst>
                                      </p:cBhvr>
                                      <p:to>
                                        <p:strVal val="visible"/>
                                      </p:to>
                                    </p:set>
                                    <p:animEffect transition="in" filter="fade">
                                      <p:cBhvr>
                                        <p:cTn id="10" dur="500"/>
                                        <p:tgtEl>
                                          <p:spTgt spid="5">
                                            <p:graphicEl>
                                              <a:dgm id="{07DBA1D4-6ACC-42DF-8E57-D8ECB736A8DE}"/>
                                            </p:graphicEl>
                                          </p:spTgt>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5">
                                            <p:graphicEl>
                                              <a:dgm id="{4948EE9E-F286-44C3-91B3-2AD88ABF3277}"/>
                                            </p:graphicEl>
                                          </p:spTgt>
                                        </p:tgtEl>
                                        <p:attrNameLst>
                                          <p:attrName>style.visibility</p:attrName>
                                        </p:attrNameLst>
                                      </p:cBhvr>
                                      <p:to>
                                        <p:strVal val="visible"/>
                                      </p:to>
                                    </p:set>
                                    <p:animEffect transition="in" filter="fade">
                                      <p:cBhvr>
                                        <p:cTn id="19" dur="500"/>
                                        <p:tgtEl>
                                          <p:spTgt spid="5">
                                            <p:graphicEl>
                                              <a:dgm id="{4948EE9E-F286-44C3-91B3-2AD88ABF3277}"/>
                                            </p:graphic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5">
                                            <p:graphicEl>
                                              <a:dgm id="{C2D88D97-3C96-40D0-A93D-80A6BD30DC82}"/>
                                            </p:graphicEl>
                                          </p:spTgt>
                                        </p:tgtEl>
                                        <p:attrNameLst>
                                          <p:attrName>style.visibility</p:attrName>
                                        </p:attrNameLst>
                                      </p:cBhvr>
                                      <p:to>
                                        <p:strVal val="visible"/>
                                      </p:to>
                                    </p:set>
                                    <p:animEffect transition="in" filter="fade">
                                      <p:cBhvr>
                                        <p:cTn id="22" dur="500"/>
                                        <p:tgtEl>
                                          <p:spTgt spid="5">
                                            <p:graphicEl>
                                              <a:dgm id="{C2D88D97-3C96-40D0-A93D-80A6BD30DC82}"/>
                                            </p:graphicEl>
                                          </p:spTgt>
                                        </p:tgtEl>
                                      </p:cBhvr>
                                    </p:animEffect>
                                  </p:childTnLst>
                                </p:cTn>
                              </p:par>
                            </p:childTnLst>
                          </p:cTn>
                        </p:par>
                        <p:par>
                          <p:cTn id="23" fill="hold">
                            <p:stCondLst>
                              <p:cond delay="500"/>
                            </p:stCondLst>
                            <p:childTnLst>
                              <p:par>
                                <p:cTn id="24" presetID="10" presetClass="entr" presetSubtype="0" fill="hold" grpId="0" nodeType="after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5">
                                            <p:graphicEl>
                                              <a:dgm id="{116E12C9-3A77-44BD-BA56-8538E6E01D0E}"/>
                                            </p:graphicEl>
                                          </p:spTgt>
                                        </p:tgtEl>
                                        <p:attrNameLst>
                                          <p:attrName>style.visibility</p:attrName>
                                        </p:attrNameLst>
                                      </p:cBhvr>
                                      <p:to>
                                        <p:strVal val="visible"/>
                                      </p:to>
                                    </p:set>
                                    <p:animEffect transition="in" filter="fade">
                                      <p:cBhvr>
                                        <p:cTn id="31" dur="500"/>
                                        <p:tgtEl>
                                          <p:spTgt spid="5">
                                            <p:graphicEl>
                                              <a:dgm id="{116E12C9-3A77-44BD-BA56-8538E6E01D0E}"/>
                                            </p:graphic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5">
                                            <p:graphicEl>
                                              <a:dgm id="{5A4E5245-5929-40A5-A319-2FC6BF18861B}"/>
                                            </p:graphicEl>
                                          </p:spTgt>
                                        </p:tgtEl>
                                        <p:attrNameLst>
                                          <p:attrName>style.visibility</p:attrName>
                                        </p:attrNameLst>
                                      </p:cBhvr>
                                      <p:to>
                                        <p:strVal val="visible"/>
                                      </p:to>
                                    </p:set>
                                    <p:animEffect transition="in" filter="fade">
                                      <p:cBhvr>
                                        <p:cTn id="34" dur="500"/>
                                        <p:tgtEl>
                                          <p:spTgt spid="5">
                                            <p:graphicEl>
                                              <a:dgm id="{5A4E5245-5929-40A5-A319-2FC6BF18861B}"/>
                                            </p:graphicEl>
                                          </p:spTgt>
                                        </p:tgtEl>
                                      </p:cBhvr>
                                    </p:animEffect>
                                  </p:childTnLst>
                                </p:cTn>
                              </p:par>
                            </p:childTnLst>
                          </p:cTn>
                        </p:par>
                        <p:par>
                          <p:cTn id="35" fill="hold">
                            <p:stCondLst>
                              <p:cond delay="500"/>
                            </p:stCondLst>
                            <p:childTnLst>
                              <p:par>
                                <p:cTn id="36" presetID="10" presetClass="entr" presetSubtype="0" fill="hold" grpId="0" nodeType="after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fade">
                                      <p:cBhvr>
                                        <p:cTn id="38" dur="500"/>
                                        <p:tgtEl>
                                          <p:spTgt spid="10"/>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5">
                                            <p:graphicEl>
                                              <a:dgm id="{CA13451E-65C2-4971-8434-B21D3DDB319B}"/>
                                            </p:graphicEl>
                                          </p:spTgt>
                                        </p:tgtEl>
                                        <p:attrNameLst>
                                          <p:attrName>style.visibility</p:attrName>
                                        </p:attrNameLst>
                                      </p:cBhvr>
                                      <p:to>
                                        <p:strVal val="visible"/>
                                      </p:to>
                                    </p:set>
                                    <p:animEffect transition="in" filter="fade">
                                      <p:cBhvr>
                                        <p:cTn id="43" dur="500"/>
                                        <p:tgtEl>
                                          <p:spTgt spid="5">
                                            <p:graphicEl>
                                              <a:dgm id="{CA13451E-65C2-4971-8434-B21D3DDB319B}"/>
                                            </p:graphic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5">
                                            <p:graphicEl>
                                              <a:dgm id="{89C7C776-626A-40A5-85F6-EA8F4C8F8335}"/>
                                            </p:graphicEl>
                                          </p:spTgt>
                                        </p:tgtEl>
                                        <p:attrNameLst>
                                          <p:attrName>style.visibility</p:attrName>
                                        </p:attrNameLst>
                                      </p:cBhvr>
                                      <p:to>
                                        <p:strVal val="visible"/>
                                      </p:to>
                                    </p:set>
                                    <p:animEffect transition="in" filter="fade">
                                      <p:cBhvr>
                                        <p:cTn id="46" dur="500"/>
                                        <p:tgtEl>
                                          <p:spTgt spid="5">
                                            <p:graphicEl>
                                              <a:dgm id="{89C7C776-626A-40A5-85F6-EA8F4C8F8335}"/>
                                            </p:graphicEl>
                                          </p:spTgt>
                                        </p:tgtEl>
                                      </p:cBhvr>
                                    </p:animEffect>
                                  </p:childTnLst>
                                </p:cTn>
                              </p:par>
                            </p:childTnLst>
                          </p:cTn>
                        </p:par>
                        <p:par>
                          <p:cTn id="47" fill="hold">
                            <p:stCondLst>
                              <p:cond delay="500"/>
                            </p:stCondLst>
                            <p:childTnLst>
                              <p:par>
                                <p:cTn id="48" presetID="10" presetClass="entr" presetSubtype="0" fill="hold" grpId="0" nodeType="afterEffect">
                                  <p:stCondLst>
                                    <p:cond delay="0"/>
                                  </p:stCondLst>
                                  <p:childTnLst>
                                    <p:set>
                                      <p:cBhvr>
                                        <p:cTn id="49" dur="1" fill="hold">
                                          <p:stCondLst>
                                            <p:cond delay="0"/>
                                          </p:stCondLst>
                                        </p:cTn>
                                        <p:tgtEl>
                                          <p:spTgt spid="12"/>
                                        </p:tgtEl>
                                        <p:attrNameLst>
                                          <p:attrName>style.visibility</p:attrName>
                                        </p:attrNameLst>
                                      </p:cBhvr>
                                      <p:to>
                                        <p:strVal val="visible"/>
                                      </p:to>
                                    </p:set>
                                    <p:animEffect transition="in" filter="fade">
                                      <p:cBhvr>
                                        <p:cTn id="50" dur="500"/>
                                        <p:tgtEl>
                                          <p:spTgt spid="12"/>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5">
                                            <p:graphicEl>
                                              <a:dgm id="{C673DB0E-5266-41DB-87CC-61DD03D02F52}"/>
                                            </p:graphicEl>
                                          </p:spTgt>
                                        </p:tgtEl>
                                        <p:attrNameLst>
                                          <p:attrName>style.visibility</p:attrName>
                                        </p:attrNameLst>
                                      </p:cBhvr>
                                      <p:to>
                                        <p:strVal val="visible"/>
                                      </p:to>
                                    </p:set>
                                    <p:animEffect transition="in" filter="fade">
                                      <p:cBhvr>
                                        <p:cTn id="55" dur="500"/>
                                        <p:tgtEl>
                                          <p:spTgt spid="5">
                                            <p:graphicEl>
                                              <a:dgm id="{C673DB0E-5266-41DB-87CC-61DD03D02F52}"/>
                                            </p:graphicEl>
                                          </p:spTgt>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5">
                                            <p:graphicEl>
                                              <a:dgm id="{53956B39-0E1C-4F54-9E0D-73FD89869AB8}"/>
                                            </p:graphicEl>
                                          </p:spTgt>
                                        </p:tgtEl>
                                        <p:attrNameLst>
                                          <p:attrName>style.visibility</p:attrName>
                                        </p:attrNameLst>
                                      </p:cBhvr>
                                      <p:to>
                                        <p:strVal val="visible"/>
                                      </p:to>
                                    </p:set>
                                    <p:animEffect transition="in" filter="fade">
                                      <p:cBhvr>
                                        <p:cTn id="58" dur="500"/>
                                        <p:tgtEl>
                                          <p:spTgt spid="5">
                                            <p:graphicEl>
                                              <a:dgm id="{53956B39-0E1C-4F54-9E0D-73FD89869AB8}"/>
                                            </p:graphicEl>
                                          </p:spTgt>
                                        </p:tgtEl>
                                      </p:cBhvr>
                                    </p:animEffect>
                                  </p:childTnLst>
                                </p:cTn>
                              </p:par>
                            </p:childTnLst>
                          </p:cTn>
                        </p:par>
                        <p:par>
                          <p:cTn id="59" fill="hold">
                            <p:stCondLst>
                              <p:cond delay="500"/>
                            </p:stCondLst>
                            <p:childTnLst>
                              <p:par>
                                <p:cTn id="60" presetID="10" presetClass="entr" presetSubtype="0" fill="hold" grpId="0" nodeType="afterEffect">
                                  <p:stCondLst>
                                    <p:cond delay="0"/>
                                  </p:stCondLst>
                                  <p:childTnLst>
                                    <p:set>
                                      <p:cBhvr>
                                        <p:cTn id="61" dur="1" fill="hold">
                                          <p:stCondLst>
                                            <p:cond delay="0"/>
                                          </p:stCondLst>
                                        </p:cTn>
                                        <p:tgtEl>
                                          <p:spTgt spid="14"/>
                                        </p:tgtEl>
                                        <p:attrNameLst>
                                          <p:attrName>style.visibility</p:attrName>
                                        </p:attrNameLst>
                                      </p:cBhvr>
                                      <p:to>
                                        <p:strVal val="visible"/>
                                      </p:to>
                                    </p:set>
                                    <p:animEffect transition="in" filter="fade">
                                      <p:cBhvr>
                                        <p:cTn id="62" dur="500"/>
                                        <p:tgtEl>
                                          <p:spTgt spid="14"/>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5">
                                            <p:graphicEl>
                                              <a:dgm id="{13F3D37A-E05A-4EAF-8418-53ECC0B33A82}"/>
                                            </p:graphicEl>
                                          </p:spTgt>
                                        </p:tgtEl>
                                        <p:attrNameLst>
                                          <p:attrName>style.visibility</p:attrName>
                                        </p:attrNameLst>
                                      </p:cBhvr>
                                      <p:to>
                                        <p:strVal val="visible"/>
                                      </p:to>
                                    </p:set>
                                    <p:animEffect transition="in" filter="fade">
                                      <p:cBhvr>
                                        <p:cTn id="67" dur="500"/>
                                        <p:tgtEl>
                                          <p:spTgt spid="5">
                                            <p:graphicEl>
                                              <a:dgm id="{13F3D37A-E05A-4EAF-8418-53ECC0B33A82}"/>
                                            </p:graphic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5">
                                            <p:graphicEl>
                                              <a:dgm id="{904B83C8-84EE-495E-BBA6-DABFA2B2E1C0}"/>
                                            </p:graphicEl>
                                          </p:spTgt>
                                        </p:tgtEl>
                                        <p:attrNameLst>
                                          <p:attrName>style.visibility</p:attrName>
                                        </p:attrNameLst>
                                      </p:cBhvr>
                                      <p:to>
                                        <p:strVal val="visible"/>
                                      </p:to>
                                    </p:set>
                                    <p:animEffect transition="in" filter="fade">
                                      <p:cBhvr>
                                        <p:cTn id="70" dur="500"/>
                                        <p:tgtEl>
                                          <p:spTgt spid="5">
                                            <p:graphicEl>
                                              <a:dgm id="{904B83C8-84EE-495E-BBA6-DABFA2B2E1C0}"/>
                                            </p:graphicEl>
                                          </p:spTgt>
                                        </p:tgtEl>
                                      </p:cBhvr>
                                    </p:animEffect>
                                  </p:childTnLst>
                                </p:cTn>
                              </p:par>
                            </p:childTnLst>
                          </p:cTn>
                        </p:par>
                        <p:par>
                          <p:cTn id="71" fill="hold">
                            <p:stCondLst>
                              <p:cond delay="500"/>
                            </p:stCondLst>
                            <p:childTnLst>
                              <p:par>
                                <p:cTn id="72" presetID="10" presetClass="entr" presetSubtype="0" fill="hold" grpId="0" nodeType="afterEffect">
                                  <p:stCondLst>
                                    <p:cond delay="0"/>
                                  </p:stCondLst>
                                  <p:childTnLst>
                                    <p:set>
                                      <p:cBhvr>
                                        <p:cTn id="73" dur="1" fill="hold">
                                          <p:stCondLst>
                                            <p:cond delay="0"/>
                                          </p:stCondLst>
                                        </p:cTn>
                                        <p:tgtEl>
                                          <p:spTgt spid="15"/>
                                        </p:tgtEl>
                                        <p:attrNameLst>
                                          <p:attrName>style.visibility</p:attrName>
                                        </p:attrNameLst>
                                      </p:cBhvr>
                                      <p:to>
                                        <p:strVal val="visible"/>
                                      </p:to>
                                    </p:set>
                                    <p:animEffect transition="in" filter="fade">
                                      <p:cBhvr>
                                        <p:cTn id="74" dur="500"/>
                                        <p:tgtEl>
                                          <p:spTgt spid="15"/>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grpId="0" nodeType="clickEffect">
                                  <p:stCondLst>
                                    <p:cond delay="0"/>
                                  </p:stCondLst>
                                  <p:childTnLst>
                                    <p:set>
                                      <p:cBhvr>
                                        <p:cTn id="78" dur="1" fill="hold">
                                          <p:stCondLst>
                                            <p:cond delay="0"/>
                                          </p:stCondLst>
                                        </p:cTn>
                                        <p:tgtEl>
                                          <p:spTgt spid="5">
                                            <p:graphicEl>
                                              <a:dgm id="{F8AA8BEB-D98F-4290-A2BF-FAE2FFADBBD8}"/>
                                            </p:graphicEl>
                                          </p:spTgt>
                                        </p:tgtEl>
                                        <p:attrNameLst>
                                          <p:attrName>style.visibility</p:attrName>
                                        </p:attrNameLst>
                                      </p:cBhvr>
                                      <p:to>
                                        <p:strVal val="visible"/>
                                      </p:to>
                                    </p:set>
                                    <p:animEffect transition="in" filter="fade">
                                      <p:cBhvr>
                                        <p:cTn id="79" dur="500"/>
                                        <p:tgtEl>
                                          <p:spTgt spid="5">
                                            <p:graphicEl>
                                              <a:dgm id="{F8AA8BEB-D98F-4290-A2BF-FAE2FFADBBD8}"/>
                                            </p:graphicEl>
                                          </p:spTgt>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5">
                                            <p:graphicEl>
                                              <a:dgm id="{91E674C6-6C7F-4E9D-9A5E-5BBFB54C40D3}"/>
                                            </p:graphicEl>
                                          </p:spTgt>
                                        </p:tgtEl>
                                        <p:attrNameLst>
                                          <p:attrName>style.visibility</p:attrName>
                                        </p:attrNameLst>
                                      </p:cBhvr>
                                      <p:to>
                                        <p:strVal val="visible"/>
                                      </p:to>
                                    </p:set>
                                    <p:animEffect transition="in" filter="fade">
                                      <p:cBhvr>
                                        <p:cTn id="82" dur="500"/>
                                        <p:tgtEl>
                                          <p:spTgt spid="5">
                                            <p:graphicEl>
                                              <a:dgm id="{91E674C6-6C7F-4E9D-9A5E-5BBFB54C40D3}"/>
                                            </p:graphicEl>
                                          </p:spTgt>
                                        </p:tgtEl>
                                      </p:cBhvr>
                                    </p:animEffect>
                                  </p:childTnLst>
                                </p:cTn>
                              </p:par>
                            </p:childTnLst>
                          </p:cTn>
                        </p:par>
                        <p:par>
                          <p:cTn id="83" fill="hold">
                            <p:stCondLst>
                              <p:cond delay="500"/>
                            </p:stCondLst>
                            <p:childTnLst>
                              <p:par>
                                <p:cTn id="84" presetID="10" presetClass="entr" presetSubtype="0" fill="hold" grpId="0" nodeType="afterEffect">
                                  <p:stCondLst>
                                    <p:cond delay="0"/>
                                  </p:stCondLst>
                                  <p:childTnLst>
                                    <p:set>
                                      <p:cBhvr>
                                        <p:cTn id="85" dur="1" fill="hold">
                                          <p:stCondLst>
                                            <p:cond delay="0"/>
                                          </p:stCondLst>
                                        </p:cTn>
                                        <p:tgtEl>
                                          <p:spTgt spid="17"/>
                                        </p:tgtEl>
                                        <p:attrNameLst>
                                          <p:attrName>style.visibility</p:attrName>
                                        </p:attrNameLst>
                                      </p:cBhvr>
                                      <p:to>
                                        <p:strVal val="visible"/>
                                      </p:to>
                                    </p:set>
                                    <p:animEffect transition="in" filter="fade">
                                      <p:cBhvr>
                                        <p:cTn id="86"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uiExpand="1">
        <p:bldSub>
          <a:bldDgm bld="one"/>
        </p:bldSub>
      </p:bldGraphic>
      <p:bldP spid="8" grpId="0"/>
      <p:bldP spid="9" grpId="0"/>
      <p:bldP spid="10" grpId="0"/>
      <p:bldP spid="12" grpId="0"/>
      <p:bldP spid="14" grpId="0"/>
      <p:bldP spid="15" grpId="0"/>
      <p:bldP spid="17"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BF4D68F-026D-4BCD-97E9-FC253268BD9F}"/>
              </a:ext>
            </a:extLst>
          </p:cNvPr>
          <p:cNvPicPr>
            <a:picLocks noChangeAspect="1"/>
          </p:cNvPicPr>
          <p:nvPr/>
        </p:nvPicPr>
        <p:blipFill>
          <a:blip r:embed="rId3"/>
          <a:stretch>
            <a:fillRect/>
          </a:stretch>
        </p:blipFill>
        <p:spPr>
          <a:xfrm>
            <a:off x="666236" y="2571750"/>
            <a:ext cx="3721437" cy="908865"/>
          </a:xfrm>
          <a:prstGeom prst="rect">
            <a:avLst/>
          </a:prstGeom>
        </p:spPr>
      </p:pic>
      <p:pic>
        <p:nvPicPr>
          <p:cNvPr id="1026" name="Picture 2" descr="Image result for following rules meme">
            <a:extLst>
              <a:ext uri="{FF2B5EF4-FFF2-40B4-BE49-F238E27FC236}">
                <a16:creationId xmlns:a16="http://schemas.microsoft.com/office/drawing/2014/main" id="{C77823B5-6FA9-4DCF-B2E3-80642EC46D8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65493" y="1344491"/>
            <a:ext cx="3219346" cy="3219346"/>
          </a:xfrm>
          <a:prstGeom prst="rect">
            <a:avLst/>
          </a:prstGeom>
          <a:noFill/>
          <a:extLst>
            <a:ext uri="{909E8E84-426E-40DD-AFC4-6F175D3DCCD1}">
              <a14:hiddenFill xmlns:a14="http://schemas.microsoft.com/office/drawing/2010/main">
                <a:solidFill>
                  <a:srgbClr val="FFFFFF"/>
                </a:solidFill>
              </a14:hiddenFill>
            </a:ext>
          </a:extLst>
        </p:spPr>
      </p:pic>
      <p:sp>
        <p:nvSpPr>
          <p:cNvPr id="6" name="Title 6">
            <a:extLst>
              <a:ext uri="{FF2B5EF4-FFF2-40B4-BE49-F238E27FC236}">
                <a16:creationId xmlns:a16="http://schemas.microsoft.com/office/drawing/2014/main" id="{0132AB6A-7DD1-29CA-6748-8DAC1E5B2B9F}"/>
              </a:ext>
            </a:extLst>
          </p:cNvPr>
          <p:cNvSpPr>
            <a:spLocks noGrp="1"/>
          </p:cNvSpPr>
          <p:nvPr>
            <p:ph type="ctrTitle"/>
          </p:nvPr>
        </p:nvSpPr>
        <p:spPr>
          <a:xfrm>
            <a:off x="666236" y="208100"/>
            <a:ext cx="7906264" cy="705644"/>
          </a:xfrm>
        </p:spPr>
        <p:txBody>
          <a:bodyPr/>
          <a:lstStyle/>
          <a:p>
            <a:r>
              <a:rPr lang="en-US" dirty="0"/>
              <a:t>What’s the Difference </a:t>
            </a:r>
            <a:r>
              <a:rPr lang="en-US" dirty="0" err="1"/>
              <a:t>Betweek</a:t>
            </a:r>
            <a:br>
              <a:rPr lang="en-US" dirty="0"/>
            </a:br>
            <a:r>
              <a:rPr lang="en-US" dirty="0"/>
              <a:t>Audit &amp; Cybersecurity?</a:t>
            </a:r>
          </a:p>
        </p:txBody>
      </p:sp>
    </p:spTree>
    <p:custDataLst>
      <p:tags r:id="rId1"/>
    </p:custDataLst>
    <p:extLst>
      <p:ext uri="{BB962C8B-B14F-4D97-AF65-F5344CB8AC3E}">
        <p14:creationId xmlns:p14="http://schemas.microsoft.com/office/powerpoint/2010/main" val="1236198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nodeType="afterEffect">
                                  <p:stCondLst>
                                    <p:cond delay="1000"/>
                                  </p:stCondLst>
                                  <p:childTnLst>
                                    <p:set>
                                      <p:cBhvr>
                                        <p:cTn id="10" dur="1" fill="hold">
                                          <p:stCondLst>
                                            <p:cond delay="0"/>
                                          </p:stCondLst>
                                        </p:cTn>
                                        <p:tgtEl>
                                          <p:spTgt spid="1026"/>
                                        </p:tgtEl>
                                        <p:attrNameLst>
                                          <p:attrName>style.visibility</p:attrName>
                                        </p:attrNameLst>
                                      </p:cBhvr>
                                      <p:to>
                                        <p:strVal val="visible"/>
                                      </p:to>
                                    </p:set>
                                    <p:animEffect transition="in" filter="fade">
                                      <p:cBhvr>
                                        <p:cTn id="11"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371382C0-F8F2-4D25-A4D2-BC62739D209E}"/>
              </a:ext>
            </a:extLst>
          </p:cNvPr>
          <p:cNvSpPr>
            <a:spLocks noGrp="1"/>
          </p:cNvSpPr>
          <p:nvPr>
            <p:ph type="body" sz="half" idx="2"/>
          </p:nvPr>
        </p:nvSpPr>
        <p:spPr>
          <a:xfrm>
            <a:off x="5213749" y="619595"/>
            <a:ext cx="3271121" cy="3058971"/>
          </a:xfrm>
        </p:spPr>
        <p:txBody>
          <a:bodyPr/>
          <a:lstStyle/>
          <a:p>
            <a:r>
              <a:rPr lang="en-US" sz="1800" dirty="0">
                <a:latin typeface="+mn-lt"/>
              </a:rPr>
              <a:t>Eugene Spafford’s first principal of security administration:</a:t>
            </a:r>
          </a:p>
          <a:p>
            <a:r>
              <a:rPr lang="en-US" sz="1800" i="1" dirty="0">
                <a:latin typeface="+mn-lt"/>
              </a:rPr>
              <a:t>If you have responsibility for security, but have no authority to set rules or punish violators, your role is to take the blame when something goes wrong</a:t>
            </a:r>
            <a:r>
              <a:rPr lang="en-US" sz="1800" dirty="0">
                <a:latin typeface="+mn-lt"/>
              </a:rPr>
              <a:t>.*</a:t>
            </a:r>
          </a:p>
          <a:p>
            <a:endParaRPr lang="en-US" sz="1800" dirty="0">
              <a:latin typeface="+mn-lt"/>
            </a:endParaRPr>
          </a:p>
          <a:p>
            <a:r>
              <a:rPr lang="en-US" sz="1800" dirty="0">
                <a:latin typeface="+mn-lt"/>
              </a:rPr>
              <a:t>* Garfinkle &amp; Spafford, Practical Unix &amp; Internet Security, O’Reilly &amp; Associates, Inc, 1996, p.39.</a:t>
            </a:r>
          </a:p>
          <a:p>
            <a:endParaRPr lang="en-US" sz="1800" dirty="0">
              <a:latin typeface="+mn-lt"/>
            </a:endParaRPr>
          </a:p>
        </p:txBody>
      </p:sp>
      <p:pic>
        <p:nvPicPr>
          <p:cNvPr id="9" name="Picture 2" descr="Image result for rodney dangerfield no respect">
            <a:extLst>
              <a:ext uri="{FF2B5EF4-FFF2-40B4-BE49-F238E27FC236}">
                <a16:creationId xmlns:a16="http://schemas.microsoft.com/office/drawing/2014/main" id="{4559322D-B248-452E-8A31-3578E587EF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0691" y="122590"/>
            <a:ext cx="4412289" cy="44122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903709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AEDDD2-BDF0-8729-35AC-2F0EA59B3964}"/>
            </a:ext>
          </a:extLst>
        </p:cNvPr>
        <p:cNvGrpSpPr/>
        <p:nvPr/>
      </p:nvGrpSpPr>
      <p:grpSpPr>
        <a:xfrm>
          <a:off x="0" y="0"/>
          <a:ext cx="0" cy="0"/>
          <a:chOff x="0" y="0"/>
          <a:chExt cx="0" cy="0"/>
        </a:xfrm>
      </p:grpSpPr>
      <p:sp>
        <p:nvSpPr>
          <p:cNvPr id="6" name="Text Placeholder 5">
            <a:extLst>
              <a:ext uri="{FF2B5EF4-FFF2-40B4-BE49-F238E27FC236}">
                <a16:creationId xmlns:a16="http://schemas.microsoft.com/office/drawing/2014/main" id="{59D4456A-2038-BE25-EE27-24B520FC022D}"/>
              </a:ext>
            </a:extLst>
          </p:cNvPr>
          <p:cNvSpPr>
            <a:spLocks noGrp="1"/>
          </p:cNvSpPr>
          <p:nvPr>
            <p:ph type="body" sz="half" idx="2"/>
          </p:nvPr>
        </p:nvSpPr>
        <p:spPr>
          <a:xfrm>
            <a:off x="5069822" y="480802"/>
            <a:ext cx="3693487" cy="3797284"/>
          </a:xfrm>
        </p:spPr>
        <p:txBody>
          <a:bodyPr/>
          <a:lstStyle/>
          <a:p>
            <a:r>
              <a:rPr lang="en-US" sz="2400" dirty="0">
                <a:solidFill>
                  <a:srgbClr val="00A3E1"/>
                </a:solidFill>
                <a:latin typeface="+mn-lt"/>
              </a:rPr>
              <a:t>Talking over people’s heads</a:t>
            </a:r>
          </a:p>
          <a:p>
            <a:endParaRPr lang="en-US" sz="1800" dirty="0">
              <a:solidFill>
                <a:srgbClr val="00A3E1"/>
              </a:solidFill>
              <a:latin typeface="+mn-lt"/>
            </a:endParaRPr>
          </a:p>
          <a:p>
            <a:r>
              <a:rPr lang="en-US" sz="1800" dirty="0">
                <a:solidFill>
                  <a:srgbClr val="212121"/>
                </a:solidFill>
                <a:latin typeface="+mn-lt"/>
              </a:rPr>
              <a:t>“</a:t>
            </a:r>
            <a:r>
              <a:rPr lang="en-US" sz="1800" i="1" dirty="0">
                <a:solidFill>
                  <a:srgbClr val="212121"/>
                </a:solidFill>
                <a:latin typeface="+mn-lt"/>
              </a:rPr>
              <a:t>I have a couple employees who specialize in payment fraud who are wanting to get more involved with SecOps, which I’m finding communication avenues to be a challenging issue to overcome. </a:t>
            </a:r>
            <a:r>
              <a:rPr lang="en-US" sz="1800" i="1" dirty="0">
                <a:solidFill>
                  <a:srgbClr val="212121"/>
                </a:solidFill>
                <a:highlight>
                  <a:srgbClr val="FFFF00"/>
                </a:highlight>
                <a:latin typeface="+mn-lt"/>
              </a:rPr>
              <a:t>When I explain basics, I have a habit of looking at basics as basic, and lose the fact that my basic is complicated for others</a:t>
            </a:r>
            <a:r>
              <a:rPr lang="en-US" sz="1800" dirty="0">
                <a:solidFill>
                  <a:srgbClr val="212121"/>
                </a:solidFill>
                <a:latin typeface="+mn-lt"/>
              </a:rPr>
              <a:t>.”</a:t>
            </a:r>
            <a:endParaRPr lang="en-US" sz="1800" dirty="0">
              <a:latin typeface="+mn-lt"/>
            </a:endParaRPr>
          </a:p>
        </p:txBody>
      </p:sp>
      <p:pic>
        <p:nvPicPr>
          <p:cNvPr id="9" name="Picture 2" descr="Image result for rodney dangerfield no respect">
            <a:extLst>
              <a:ext uri="{FF2B5EF4-FFF2-40B4-BE49-F238E27FC236}">
                <a16:creationId xmlns:a16="http://schemas.microsoft.com/office/drawing/2014/main" id="{36F8F0B0-69A7-34A5-6D89-40BCF1E58B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0691" y="122590"/>
            <a:ext cx="4412289" cy="44122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246791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0129BBE-CC51-4B66-B562-71E77002ED9B}"/>
              </a:ext>
            </a:extLst>
          </p:cNvPr>
          <p:cNvSpPr>
            <a:spLocks noGrp="1"/>
          </p:cNvSpPr>
          <p:nvPr>
            <p:ph idx="1"/>
          </p:nvPr>
        </p:nvSpPr>
        <p:spPr>
          <a:xfrm>
            <a:off x="369931" y="1046110"/>
            <a:ext cx="3615916" cy="3051280"/>
          </a:xfrm>
        </p:spPr>
        <p:txBody>
          <a:bodyPr/>
          <a:lstStyle/>
          <a:p>
            <a:r>
              <a:rPr lang="en-US" dirty="0"/>
              <a:t>Groundhog Day</a:t>
            </a:r>
          </a:p>
          <a:p>
            <a:r>
              <a:rPr lang="en-US" dirty="0"/>
              <a:t>Influence / </a:t>
            </a:r>
            <a:br>
              <a:rPr lang="en-US" dirty="0"/>
            </a:br>
            <a:r>
              <a:rPr lang="en-US" dirty="0"/>
              <a:t>Communications</a:t>
            </a:r>
          </a:p>
          <a:p>
            <a:r>
              <a:rPr lang="en-US" dirty="0"/>
              <a:t>Wrong Focus</a:t>
            </a:r>
          </a:p>
          <a:p>
            <a:r>
              <a:rPr lang="en-US" dirty="0"/>
              <a:t>NO-it-</a:t>
            </a:r>
            <a:r>
              <a:rPr lang="en-US" dirty="0" err="1"/>
              <a:t>alls</a:t>
            </a:r>
            <a:endParaRPr lang="en-US" dirty="0"/>
          </a:p>
          <a:p>
            <a:r>
              <a:rPr lang="en-US" dirty="0"/>
              <a:t>Stress</a:t>
            </a:r>
          </a:p>
        </p:txBody>
      </p:sp>
      <p:sp>
        <p:nvSpPr>
          <p:cNvPr id="3" name="Title 2">
            <a:extLst>
              <a:ext uri="{FF2B5EF4-FFF2-40B4-BE49-F238E27FC236}">
                <a16:creationId xmlns:a16="http://schemas.microsoft.com/office/drawing/2014/main" id="{20CAD2A9-75BB-4058-8FD9-732361903DBF}"/>
              </a:ext>
            </a:extLst>
          </p:cNvPr>
          <p:cNvSpPr>
            <a:spLocks noGrp="1"/>
          </p:cNvSpPr>
          <p:nvPr>
            <p:ph type="ctrTitle"/>
          </p:nvPr>
        </p:nvSpPr>
        <p:spPr>
          <a:xfrm>
            <a:off x="431500" y="158758"/>
            <a:ext cx="6467941" cy="670318"/>
          </a:xfrm>
        </p:spPr>
        <p:txBody>
          <a:bodyPr/>
          <a:lstStyle/>
          <a:p>
            <a:r>
              <a:rPr lang="en-US" dirty="0"/>
              <a:t>Sucking at Cybersecurity / IT Audit</a:t>
            </a:r>
          </a:p>
        </p:txBody>
      </p:sp>
      <p:pic>
        <p:nvPicPr>
          <p:cNvPr id="4" name="Picture 2" descr="Person Crying With Head In Hands, HD Png Download , Transparent ...">
            <a:extLst>
              <a:ext uri="{FF2B5EF4-FFF2-40B4-BE49-F238E27FC236}">
                <a16:creationId xmlns:a16="http://schemas.microsoft.com/office/drawing/2014/main" id="{7EF4F02A-1601-4091-B107-0D69FA3D8E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65470" y="1046110"/>
            <a:ext cx="4148479" cy="31788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7715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500"/>
                                        <p:tgtEl>
                                          <p:spTgt spid="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Effect transition="in" filter="fade">
                                      <p:cBhvr>
                                        <p:cTn id="27" dur="500"/>
                                        <p:tgtEl>
                                          <p:spTgt spid="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4FE9386-2BD7-4602-A04B-C05C15F2B465}"/>
              </a:ext>
            </a:extLst>
          </p:cNvPr>
          <p:cNvPicPr>
            <a:picLocks noChangeAspect="1"/>
          </p:cNvPicPr>
          <p:nvPr/>
        </p:nvPicPr>
        <p:blipFill>
          <a:blip r:embed="rId2"/>
          <a:stretch>
            <a:fillRect/>
          </a:stretch>
        </p:blipFill>
        <p:spPr>
          <a:xfrm>
            <a:off x="959664" y="167054"/>
            <a:ext cx="7224672" cy="4677025"/>
          </a:xfrm>
          <a:prstGeom prst="rect">
            <a:avLst/>
          </a:prstGeom>
        </p:spPr>
      </p:pic>
    </p:spTree>
    <p:extLst>
      <p:ext uri="{BB962C8B-B14F-4D97-AF65-F5344CB8AC3E}">
        <p14:creationId xmlns:p14="http://schemas.microsoft.com/office/powerpoint/2010/main" val="261985429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0129BBE-CC51-4B66-B562-71E77002ED9B}"/>
              </a:ext>
            </a:extLst>
          </p:cNvPr>
          <p:cNvSpPr>
            <a:spLocks noGrp="1"/>
          </p:cNvSpPr>
          <p:nvPr>
            <p:ph idx="1"/>
          </p:nvPr>
        </p:nvSpPr>
        <p:spPr>
          <a:xfrm>
            <a:off x="369931" y="1046110"/>
            <a:ext cx="4042050" cy="3051280"/>
          </a:xfrm>
        </p:spPr>
        <p:txBody>
          <a:bodyPr/>
          <a:lstStyle/>
          <a:p>
            <a:pPr>
              <a:lnSpc>
                <a:spcPct val="100000"/>
              </a:lnSpc>
            </a:pPr>
            <a:r>
              <a:rPr lang="en-US" dirty="0">
                <a:latin typeface="Franklin Gothic Book" panose="020B0503020102020204" pitchFamily="34" charset="0"/>
              </a:rPr>
              <a:t>Start with “Why?”</a:t>
            </a:r>
          </a:p>
          <a:p>
            <a:r>
              <a:rPr lang="en-US" dirty="0">
                <a:latin typeface="Franklin Gothic Book" panose="020B0503020102020204" pitchFamily="34" charset="0"/>
              </a:rPr>
              <a:t>Do your homework</a:t>
            </a:r>
          </a:p>
          <a:p>
            <a:r>
              <a:rPr lang="en-US" dirty="0">
                <a:latin typeface="Franklin Gothic Book" panose="020B0503020102020204" pitchFamily="34" charset="0"/>
              </a:rPr>
              <a:t>ABC = Always Be Curious</a:t>
            </a:r>
          </a:p>
          <a:p>
            <a:r>
              <a:rPr lang="en-US" dirty="0">
                <a:latin typeface="Franklin Gothic Book" panose="020B0503020102020204" pitchFamily="34" charset="0"/>
              </a:rPr>
              <a:t>CYA = Challenge Your Assumptions</a:t>
            </a:r>
          </a:p>
          <a:p>
            <a:pPr>
              <a:lnSpc>
                <a:spcPct val="100000"/>
              </a:lnSpc>
            </a:pPr>
            <a:r>
              <a:rPr lang="en-US" dirty="0">
                <a:latin typeface="Franklin Gothic Book" panose="020B0503020102020204" pitchFamily="34" charset="0"/>
              </a:rPr>
              <a:t>Know Your Audience</a:t>
            </a:r>
          </a:p>
          <a:p>
            <a:pPr>
              <a:lnSpc>
                <a:spcPct val="100000"/>
              </a:lnSpc>
            </a:pPr>
            <a:r>
              <a:rPr lang="en-US" dirty="0">
                <a:latin typeface="Franklin Gothic Book" panose="020B0503020102020204" pitchFamily="34" charset="0"/>
              </a:rPr>
              <a:t>Talk Business Talk</a:t>
            </a:r>
          </a:p>
          <a:p>
            <a:pPr>
              <a:lnSpc>
                <a:spcPct val="100000"/>
              </a:lnSpc>
            </a:pPr>
            <a:r>
              <a:rPr lang="en-US" dirty="0">
                <a:latin typeface="Franklin Gothic Book" panose="020B0503020102020204" pitchFamily="34" charset="0"/>
              </a:rPr>
              <a:t>It’s All About Risk</a:t>
            </a:r>
            <a:br>
              <a:rPr lang="en-US" dirty="0">
                <a:latin typeface="Franklin Gothic Book" panose="020B0503020102020204" pitchFamily="34" charset="0"/>
              </a:rPr>
            </a:br>
            <a:r>
              <a:rPr lang="en-US" sz="1600" dirty="0">
                <a:latin typeface="Franklin Gothic Book" panose="020B0503020102020204" pitchFamily="34" charset="0"/>
              </a:rPr>
              <a:t>and risk is about economics</a:t>
            </a:r>
            <a:endParaRPr lang="en-US" dirty="0">
              <a:latin typeface="Franklin Gothic Book" panose="020B0503020102020204" pitchFamily="34" charset="0"/>
            </a:endParaRPr>
          </a:p>
          <a:p>
            <a:endParaRPr lang="en-US" dirty="0"/>
          </a:p>
        </p:txBody>
      </p:sp>
      <p:sp>
        <p:nvSpPr>
          <p:cNvPr id="3" name="Title 2">
            <a:extLst>
              <a:ext uri="{FF2B5EF4-FFF2-40B4-BE49-F238E27FC236}">
                <a16:creationId xmlns:a16="http://schemas.microsoft.com/office/drawing/2014/main" id="{20CAD2A9-75BB-4058-8FD9-732361903DBF}"/>
              </a:ext>
            </a:extLst>
          </p:cNvPr>
          <p:cNvSpPr>
            <a:spLocks noGrp="1"/>
          </p:cNvSpPr>
          <p:nvPr>
            <p:ph type="ctrTitle"/>
          </p:nvPr>
        </p:nvSpPr>
        <p:spPr>
          <a:xfrm>
            <a:off x="431500" y="158758"/>
            <a:ext cx="6467941" cy="670318"/>
          </a:xfrm>
        </p:spPr>
        <p:txBody>
          <a:bodyPr/>
          <a:lstStyle/>
          <a:p>
            <a:r>
              <a:rPr lang="en-US" dirty="0"/>
              <a:t>NOT Sucking at Cybersecurity / IT Audit</a:t>
            </a:r>
          </a:p>
        </p:txBody>
      </p:sp>
      <p:pic>
        <p:nvPicPr>
          <p:cNvPr id="5" name="Picture 2">
            <a:extLst>
              <a:ext uri="{FF2B5EF4-FFF2-40B4-BE49-F238E27FC236}">
                <a16:creationId xmlns:a16="http://schemas.microsoft.com/office/drawing/2014/main" id="{2E259ECA-3CBF-4D2B-AA5C-680354B4E2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33504" y="1294716"/>
            <a:ext cx="4540565" cy="25540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68178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500"/>
                                        <p:tgtEl>
                                          <p:spTgt spid="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Effect transition="in" filter="fade">
                                      <p:cBhvr>
                                        <p:cTn id="27" dur="500"/>
                                        <p:tgtEl>
                                          <p:spTgt spid="2">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
                                            <p:txEl>
                                              <p:pRg st="5" end="5"/>
                                            </p:txEl>
                                          </p:spTgt>
                                        </p:tgtEl>
                                        <p:attrNameLst>
                                          <p:attrName>style.visibility</p:attrName>
                                        </p:attrNameLst>
                                      </p:cBhvr>
                                      <p:to>
                                        <p:strVal val="visible"/>
                                      </p:to>
                                    </p:set>
                                    <p:animEffect transition="in" filter="fade">
                                      <p:cBhvr>
                                        <p:cTn id="32" dur="500"/>
                                        <p:tgtEl>
                                          <p:spTgt spid="2">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
                                            <p:txEl>
                                              <p:pRg st="6" end="6"/>
                                            </p:txEl>
                                          </p:spTgt>
                                        </p:tgtEl>
                                        <p:attrNameLst>
                                          <p:attrName>style.visibility</p:attrName>
                                        </p:attrNameLst>
                                      </p:cBhvr>
                                      <p:to>
                                        <p:strVal val="visible"/>
                                      </p:to>
                                    </p:set>
                                    <p:animEffect transition="in" filter="fade">
                                      <p:cBhvr>
                                        <p:cTn id="37" dur="500"/>
                                        <p:tgtEl>
                                          <p:spTgt spid="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57141F4-ABBC-4550-B285-5B7CD649D6D6}"/>
              </a:ext>
            </a:extLst>
          </p:cNvPr>
          <p:cNvSpPr>
            <a:spLocks noGrp="1"/>
          </p:cNvSpPr>
          <p:nvPr>
            <p:ph idx="1"/>
          </p:nvPr>
        </p:nvSpPr>
        <p:spPr>
          <a:xfrm>
            <a:off x="502950" y="2038350"/>
            <a:ext cx="7160825" cy="2032236"/>
          </a:xfrm>
        </p:spPr>
        <p:txBody>
          <a:bodyPr/>
          <a:lstStyle/>
          <a:p>
            <a:r>
              <a:rPr lang="en-US" dirty="0"/>
              <a:t>Prioritizing risks vs costs</a:t>
            </a:r>
          </a:p>
          <a:p>
            <a:r>
              <a:rPr lang="en-US" dirty="0"/>
              <a:t>Look for treasures</a:t>
            </a:r>
          </a:p>
          <a:p>
            <a:r>
              <a:rPr lang="en-US" dirty="0"/>
              <a:t>Power of the pen</a:t>
            </a:r>
          </a:p>
        </p:txBody>
      </p:sp>
      <p:sp>
        <p:nvSpPr>
          <p:cNvPr id="3" name="Title 2">
            <a:extLst>
              <a:ext uri="{FF2B5EF4-FFF2-40B4-BE49-F238E27FC236}">
                <a16:creationId xmlns:a16="http://schemas.microsoft.com/office/drawing/2014/main" id="{D0BB5173-45E1-4422-BBA0-444994036589}"/>
              </a:ext>
            </a:extLst>
          </p:cNvPr>
          <p:cNvSpPr>
            <a:spLocks noGrp="1"/>
          </p:cNvSpPr>
          <p:nvPr>
            <p:ph type="ctrTitle"/>
          </p:nvPr>
        </p:nvSpPr>
        <p:spPr>
          <a:xfrm>
            <a:off x="282515" y="428602"/>
            <a:ext cx="3962914" cy="801483"/>
          </a:xfrm>
        </p:spPr>
        <p:txBody>
          <a:bodyPr/>
          <a:lstStyle/>
          <a:p>
            <a:pPr algn="ctr"/>
            <a:r>
              <a:rPr lang="en-US" sz="3200" dirty="0"/>
              <a:t>You can’t </a:t>
            </a:r>
            <a:br>
              <a:rPr lang="en-US" sz="3200" dirty="0"/>
            </a:br>
            <a:r>
              <a:rPr lang="en-US" sz="2800" dirty="0"/>
              <a:t>(and shouldn’t try to)</a:t>
            </a:r>
            <a:br>
              <a:rPr lang="en-US" sz="2800" dirty="0"/>
            </a:br>
            <a:r>
              <a:rPr lang="en-US" sz="3200" dirty="0"/>
              <a:t>fix everything. </a:t>
            </a:r>
          </a:p>
        </p:txBody>
      </p:sp>
      <p:sp>
        <p:nvSpPr>
          <p:cNvPr id="4" name="Title 2">
            <a:extLst>
              <a:ext uri="{FF2B5EF4-FFF2-40B4-BE49-F238E27FC236}">
                <a16:creationId xmlns:a16="http://schemas.microsoft.com/office/drawing/2014/main" id="{963AE6EE-CEAA-47D6-C497-80351940B9BB}"/>
              </a:ext>
            </a:extLst>
          </p:cNvPr>
          <p:cNvSpPr txBox="1">
            <a:spLocks/>
          </p:cNvSpPr>
          <p:nvPr/>
        </p:nvSpPr>
        <p:spPr>
          <a:xfrm>
            <a:off x="4966093" y="428602"/>
            <a:ext cx="3962914" cy="801483"/>
          </a:xfrm>
          <a:prstGeom prst="rect">
            <a:avLst/>
          </a:prstGeom>
        </p:spPr>
        <p:txBody>
          <a:bodyPr anchor="ctr">
            <a:noAutofit/>
          </a:bodyPr>
          <a:lstStyle>
            <a:lvl1pPr algn="l" defTabSz="457200" rtl="0" eaLnBrk="1" latinLnBrk="0" hangingPunct="1">
              <a:lnSpc>
                <a:spcPct val="100000"/>
              </a:lnSpc>
              <a:spcBef>
                <a:spcPct val="0"/>
              </a:spcBef>
              <a:buNone/>
              <a:defRPr sz="2600" b="1" i="0" kern="1200" baseline="0">
                <a:solidFill>
                  <a:srgbClr val="6F4B9F"/>
                </a:solidFill>
                <a:latin typeface="Arial"/>
                <a:ea typeface="+mj-ea"/>
                <a:cs typeface="Arial"/>
              </a:defRPr>
            </a:lvl1pPr>
          </a:lstStyle>
          <a:p>
            <a:pPr algn="ctr"/>
            <a:r>
              <a:rPr lang="en-US" sz="3200" dirty="0"/>
              <a:t>Who Owns the</a:t>
            </a:r>
            <a:br>
              <a:rPr lang="en-US" sz="3200" dirty="0"/>
            </a:br>
            <a:r>
              <a:rPr lang="en-US" sz="3200" dirty="0"/>
              <a:t>Headache? </a:t>
            </a:r>
          </a:p>
        </p:txBody>
      </p:sp>
      <p:cxnSp>
        <p:nvCxnSpPr>
          <p:cNvPr id="6" name="Straight Connector 5">
            <a:extLst>
              <a:ext uri="{FF2B5EF4-FFF2-40B4-BE49-F238E27FC236}">
                <a16:creationId xmlns:a16="http://schemas.microsoft.com/office/drawing/2014/main" id="{A39D2CAD-C8F2-5CF5-48B6-1F1385D52EED}"/>
              </a:ext>
            </a:extLst>
          </p:cNvPr>
          <p:cNvCxnSpPr/>
          <p:nvPr/>
        </p:nvCxnSpPr>
        <p:spPr>
          <a:xfrm>
            <a:off x="4572000" y="0"/>
            <a:ext cx="0" cy="5029200"/>
          </a:xfrm>
          <a:prstGeom prst="line">
            <a:avLst/>
          </a:prstGeom>
        </p:spPr>
        <p:style>
          <a:lnRef idx="2">
            <a:schemeClr val="accent4"/>
          </a:lnRef>
          <a:fillRef idx="0">
            <a:schemeClr val="accent4"/>
          </a:fillRef>
          <a:effectRef idx="1">
            <a:schemeClr val="accent4"/>
          </a:effectRef>
          <a:fontRef idx="minor">
            <a:schemeClr val="tx1"/>
          </a:fontRef>
        </p:style>
      </p:cxnSp>
      <p:sp>
        <p:nvSpPr>
          <p:cNvPr id="7" name="Rectangle: Rounded Corners 6">
            <a:extLst>
              <a:ext uri="{FF2B5EF4-FFF2-40B4-BE49-F238E27FC236}">
                <a16:creationId xmlns:a16="http://schemas.microsoft.com/office/drawing/2014/main" id="{FC850CA1-1DF9-48E0-5D9D-21D670FFCEC4}"/>
              </a:ext>
            </a:extLst>
          </p:cNvPr>
          <p:cNvSpPr/>
          <p:nvPr/>
        </p:nvSpPr>
        <p:spPr>
          <a:xfrm>
            <a:off x="5600699" y="1412421"/>
            <a:ext cx="2686050" cy="3302477"/>
          </a:xfrm>
          <a:prstGeom prst="roundRect">
            <a:avLst/>
          </a:prstGeom>
          <a:blipFill dpi="0" rotWithShape="1">
            <a:blip r:embed="rId2">
              <a:extLst>
                <a:ext uri="{28A0092B-C50C-407E-A947-70E740481C1C}">
                  <a14:useLocalDpi xmlns:a14="http://schemas.microsoft.com/office/drawing/2010/main" val="0"/>
                </a:ext>
              </a:extLst>
            </a:blip>
            <a:srcRect/>
            <a:stretch>
              <a:fillRect/>
            </a:stretch>
          </a:blip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47324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par>
                          <p:cTn id="23" fill="hold">
                            <p:stCondLst>
                              <p:cond delay="500"/>
                            </p:stCondLst>
                            <p:childTnLst>
                              <p:par>
                                <p:cTn id="24" presetID="10" presetClass="entr" presetSubtype="0" fill="hold" grpId="0" nodeType="after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fade">
                                      <p:cBhvr>
                                        <p:cTn id="26" dur="500"/>
                                        <p:tgtEl>
                                          <p:spTgt spid="4"/>
                                        </p:tgtEl>
                                      </p:cBhvr>
                                    </p:animEffect>
                                  </p:childTnLst>
                                </p:cTn>
                              </p:par>
                            </p:childTnLst>
                          </p:cTn>
                        </p:par>
                        <p:par>
                          <p:cTn id="27" fill="hold">
                            <p:stCondLst>
                              <p:cond delay="1000"/>
                            </p:stCondLst>
                            <p:childTnLst>
                              <p:par>
                                <p:cTn id="28" presetID="10" presetClass="entr" presetSubtype="0" fill="hold" grpId="0" nodeType="after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fade">
                                      <p:cBhvr>
                                        <p:cTn id="3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Balancing Risk and Deductibles | SOLDbyNat.com - Georgia REALTOR® -  Gwinnett County, GA Real Estate Services">
            <a:extLst>
              <a:ext uri="{FF2B5EF4-FFF2-40B4-BE49-F238E27FC236}">
                <a16:creationId xmlns:a16="http://schemas.microsoft.com/office/drawing/2014/main" id="{95E1305D-844A-4585-83BF-BD8EF93CA6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72101" y="2588721"/>
            <a:ext cx="3697050" cy="1848525"/>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9FF777FA-369C-4817-8F61-441F7BA3F042}"/>
              </a:ext>
            </a:extLst>
          </p:cNvPr>
          <p:cNvSpPr>
            <a:spLocks noGrp="1"/>
          </p:cNvSpPr>
          <p:nvPr>
            <p:ph idx="1"/>
          </p:nvPr>
        </p:nvSpPr>
        <p:spPr>
          <a:xfrm>
            <a:off x="651870" y="1159329"/>
            <a:ext cx="7160825" cy="3277917"/>
          </a:xfrm>
        </p:spPr>
        <p:txBody>
          <a:bodyPr/>
          <a:lstStyle/>
          <a:p>
            <a:r>
              <a:rPr lang="en-US" dirty="0"/>
              <a:t>Qualitative</a:t>
            </a:r>
          </a:p>
          <a:p>
            <a:pPr lvl="1"/>
            <a:r>
              <a:rPr lang="en-US" dirty="0"/>
              <a:t>Low, Medium, High</a:t>
            </a:r>
          </a:p>
          <a:p>
            <a:pPr lvl="1"/>
            <a:r>
              <a:rPr lang="en-US" dirty="0"/>
              <a:t>Subjective</a:t>
            </a:r>
            <a:br>
              <a:rPr lang="en-US" dirty="0"/>
            </a:br>
            <a:endParaRPr lang="en-US" dirty="0"/>
          </a:p>
          <a:p>
            <a:r>
              <a:rPr lang="en-US" dirty="0"/>
              <a:t>Quantitative</a:t>
            </a:r>
          </a:p>
          <a:p>
            <a:pPr lvl="1"/>
            <a:r>
              <a:rPr lang="en-US" dirty="0"/>
              <a:t>Frequency of occurrence</a:t>
            </a:r>
          </a:p>
          <a:p>
            <a:pPr lvl="1"/>
            <a:r>
              <a:rPr lang="en-US" dirty="0"/>
              <a:t>Loss event probability</a:t>
            </a:r>
          </a:p>
          <a:p>
            <a:pPr lvl="1"/>
            <a:r>
              <a:rPr lang="en-US" dirty="0"/>
              <a:t>Impact costs ($, time, resources)</a:t>
            </a:r>
          </a:p>
        </p:txBody>
      </p:sp>
      <p:sp>
        <p:nvSpPr>
          <p:cNvPr id="3" name="Title 2">
            <a:extLst>
              <a:ext uri="{FF2B5EF4-FFF2-40B4-BE49-F238E27FC236}">
                <a16:creationId xmlns:a16="http://schemas.microsoft.com/office/drawing/2014/main" id="{85735709-9EDE-4E03-A95C-D963F6B637DB}"/>
              </a:ext>
            </a:extLst>
          </p:cNvPr>
          <p:cNvSpPr>
            <a:spLocks noGrp="1"/>
          </p:cNvSpPr>
          <p:nvPr>
            <p:ph type="ctrTitle"/>
          </p:nvPr>
        </p:nvSpPr>
        <p:spPr>
          <a:xfrm>
            <a:off x="502950" y="216331"/>
            <a:ext cx="6467941" cy="670318"/>
          </a:xfrm>
        </p:spPr>
        <p:txBody>
          <a:bodyPr/>
          <a:lstStyle/>
          <a:p>
            <a:r>
              <a:rPr lang="en-US" sz="3200" dirty="0"/>
              <a:t>Balancing Risk</a:t>
            </a:r>
          </a:p>
        </p:txBody>
      </p:sp>
      <p:pic>
        <p:nvPicPr>
          <p:cNvPr id="1026" name="Picture 2" descr="4 Steps to a Smarter Risk Heat Map - Safe Security">
            <a:extLst>
              <a:ext uri="{FF2B5EF4-FFF2-40B4-BE49-F238E27FC236}">
                <a16:creationId xmlns:a16="http://schemas.microsoft.com/office/drawing/2014/main" id="{09A6F49E-0C42-9DE8-C0C6-1FE3288F0F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29615" y="216331"/>
            <a:ext cx="2455005" cy="24347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9362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animEffect transition="in" filter="fade">
                                      <p:cBhvr>
                                        <p:cTn id="11" dur="500"/>
                                        <p:tgtEl>
                                          <p:spTgt spid="2">
                                            <p:txEl>
                                              <p:pRg st="1" end="1"/>
                                            </p:txEl>
                                          </p:spTgt>
                                        </p:tgtEl>
                                      </p:cBhvr>
                                    </p:animEffect>
                                  </p:childTnLst>
                                </p:cTn>
                              </p:par>
                              <p:par>
                                <p:cTn id="12" presetID="10" presetClass="entr" presetSubtype="0" fill="hold" nodeType="withEffect">
                                  <p:stCondLst>
                                    <p:cond delay="0"/>
                                  </p:stCondLst>
                                  <p:childTnLst>
                                    <p:set>
                                      <p:cBhvr>
                                        <p:cTn id="13" dur="1" fill="hold">
                                          <p:stCondLst>
                                            <p:cond delay="0"/>
                                          </p:stCondLst>
                                        </p:cTn>
                                        <p:tgtEl>
                                          <p:spTgt spid="2">
                                            <p:txEl>
                                              <p:pRg st="2" end="2"/>
                                            </p:txEl>
                                          </p:spTgt>
                                        </p:tgtEl>
                                        <p:attrNameLst>
                                          <p:attrName>style.visibility</p:attrName>
                                        </p:attrNameLst>
                                      </p:cBhvr>
                                      <p:to>
                                        <p:strVal val="visible"/>
                                      </p:to>
                                    </p:set>
                                    <p:animEffect transition="in" filter="fade">
                                      <p:cBhvr>
                                        <p:cTn id="14" dur="500"/>
                                        <p:tgtEl>
                                          <p:spTgt spid="2">
                                            <p:txEl>
                                              <p:pRg st="2" end="2"/>
                                            </p:txEl>
                                          </p:spTgt>
                                        </p:tgtEl>
                                      </p:cBhvr>
                                    </p:animEffec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1026"/>
                                        </p:tgtEl>
                                        <p:attrNameLst>
                                          <p:attrName>style.visibility</p:attrName>
                                        </p:attrNameLst>
                                      </p:cBhvr>
                                      <p:to>
                                        <p:strVal val="visible"/>
                                      </p:to>
                                    </p:set>
                                    <p:animEffect transition="in" filter="fade">
                                      <p:cBhvr>
                                        <p:cTn id="18" dur="500"/>
                                        <p:tgtEl>
                                          <p:spTgt spid="102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
                                            <p:txEl>
                                              <p:pRg st="3" end="3"/>
                                            </p:txEl>
                                          </p:spTgt>
                                        </p:tgtEl>
                                        <p:attrNameLst>
                                          <p:attrName>style.visibility</p:attrName>
                                        </p:attrNameLst>
                                      </p:cBhvr>
                                      <p:to>
                                        <p:strVal val="visible"/>
                                      </p:to>
                                    </p:set>
                                    <p:animEffect transition="in" filter="fade">
                                      <p:cBhvr>
                                        <p:cTn id="23" dur="500"/>
                                        <p:tgtEl>
                                          <p:spTgt spid="2">
                                            <p:txEl>
                                              <p:pRg st="3" end="3"/>
                                            </p:txEl>
                                          </p:spTgt>
                                        </p:tgtEl>
                                      </p:cBhvr>
                                    </p:animEffect>
                                  </p:childTnLst>
                                </p:cTn>
                              </p:par>
                            </p:childTnLst>
                          </p:cTn>
                        </p:par>
                        <p:par>
                          <p:cTn id="24" fill="hold">
                            <p:stCondLst>
                              <p:cond delay="500"/>
                            </p:stCondLst>
                            <p:childTnLst>
                              <p:par>
                                <p:cTn id="25" presetID="10" presetClass="entr" presetSubtype="0" fill="hold" nodeType="afterEffect">
                                  <p:stCondLst>
                                    <p:cond delay="0"/>
                                  </p:stCondLst>
                                  <p:childTnLst>
                                    <p:set>
                                      <p:cBhvr>
                                        <p:cTn id="26" dur="1" fill="hold">
                                          <p:stCondLst>
                                            <p:cond delay="0"/>
                                          </p:stCondLst>
                                        </p:cTn>
                                        <p:tgtEl>
                                          <p:spTgt spid="1028"/>
                                        </p:tgtEl>
                                        <p:attrNameLst>
                                          <p:attrName>style.visibility</p:attrName>
                                        </p:attrNameLst>
                                      </p:cBhvr>
                                      <p:to>
                                        <p:strVal val="visible"/>
                                      </p:to>
                                    </p:set>
                                    <p:animEffect transition="in" filter="fade">
                                      <p:cBhvr>
                                        <p:cTn id="27" dur="500"/>
                                        <p:tgtEl>
                                          <p:spTgt spid="102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
                                            <p:txEl>
                                              <p:pRg st="4" end="4"/>
                                            </p:txEl>
                                          </p:spTgt>
                                        </p:tgtEl>
                                        <p:attrNameLst>
                                          <p:attrName>style.visibility</p:attrName>
                                        </p:attrNameLst>
                                      </p:cBhvr>
                                      <p:to>
                                        <p:strVal val="visible"/>
                                      </p:to>
                                    </p:set>
                                    <p:animEffect transition="in" filter="fade">
                                      <p:cBhvr>
                                        <p:cTn id="32" dur="500"/>
                                        <p:tgtEl>
                                          <p:spTgt spid="2">
                                            <p:txEl>
                                              <p:pRg st="4" end="4"/>
                                            </p:txEl>
                                          </p:spTgt>
                                        </p:tgtEl>
                                      </p:cBhvr>
                                    </p:animEffect>
                                  </p:childTnLst>
                                </p:cTn>
                              </p:par>
                            </p:childTnLst>
                          </p:cTn>
                        </p:par>
                        <p:par>
                          <p:cTn id="33" fill="hold">
                            <p:stCondLst>
                              <p:cond delay="500"/>
                            </p:stCondLst>
                            <p:childTnLst>
                              <p:par>
                                <p:cTn id="34" presetID="10" presetClass="entr" presetSubtype="0" fill="hold" nodeType="afterEffect">
                                  <p:stCondLst>
                                    <p:cond delay="500"/>
                                  </p:stCondLst>
                                  <p:childTnLst>
                                    <p:set>
                                      <p:cBhvr>
                                        <p:cTn id="35" dur="1" fill="hold">
                                          <p:stCondLst>
                                            <p:cond delay="0"/>
                                          </p:stCondLst>
                                        </p:cTn>
                                        <p:tgtEl>
                                          <p:spTgt spid="2">
                                            <p:txEl>
                                              <p:pRg st="5" end="5"/>
                                            </p:txEl>
                                          </p:spTgt>
                                        </p:tgtEl>
                                        <p:attrNameLst>
                                          <p:attrName>style.visibility</p:attrName>
                                        </p:attrNameLst>
                                      </p:cBhvr>
                                      <p:to>
                                        <p:strVal val="visible"/>
                                      </p:to>
                                    </p:set>
                                    <p:animEffect transition="in" filter="fade">
                                      <p:cBhvr>
                                        <p:cTn id="36" dur="500"/>
                                        <p:tgtEl>
                                          <p:spTgt spid="2">
                                            <p:txEl>
                                              <p:pRg st="5" end="5"/>
                                            </p:txEl>
                                          </p:spTgt>
                                        </p:tgtEl>
                                      </p:cBhvr>
                                    </p:animEffect>
                                  </p:childTnLst>
                                </p:cTn>
                              </p:par>
                            </p:childTnLst>
                          </p:cTn>
                        </p:par>
                        <p:par>
                          <p:cTn id="37" fill="hold">
                            <p:stCondLst>
                              <p:cond delay="1500"/>
                            </p:stCondLst>
                            <p:childTnLst>
                              <p:par>
                                <p:cTn id="38" presetID="10" presetClass="entr" presetSubtype="0" fill="hold" nodeType="afterEffect">
                                  <p:stCondLst>
                                    <p:cond delay="500"/>
                                  </p:stCondLst>
                                  <p:childTnLst>
                                    <p:set>
                                      <p:cBhvr>
                                        <p:cTn id="39" dur="1" fill="hold">
                                          <p:stCondLst>
                                            <p:cond delay="0"/>
                                          </p:stCondLst>
                                        </p:cTn>
                                        <p:tgtEl>
                                          <p:spTgt spid="2">
                                            <p:txEl>
                                              <p:pRg st="6" end="6"/>
                                            </p:txEl>
                                          </p:spTgt>
                                        </p:tgtEl>
                                        <p:attrNameLst>
                                          <p:attrName>style.visibility</p:attrName>
                                        </p:attrNameLst>
                                      </p:cBhvr>
                                      <p:to>
                                        <p:strVal val="visible"/>
                                      </p:to>
                                    </p:set>
                                    <p:animEffect transition="in" filter="fade">
                                      <p:cBhvr>
                                        <p:cTn id="40" dur="500"/>
                                        <p:tgtEl>
                                          <p:spTgt spid="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3948CA70-77F4-4C03-90CA-E7364D80B7BC}"/>
              </a:ext>
            </a:extLst>
          </p:cNvPr>
          <p:cNvSpPr txBox="1">
            <a:spLocks/>
          </p:cNvSpPr>
          <p:nvPr/>
        </p:nvSpPr>
        <p:spPr>
          <a:xfrm>
            <a:off x="625333" y="122113"/>
            <a:ext cx="7722758" cy="842685"/>
          </a:xfrm>
          <a:prstGeom prst="rect">
            <a:avLst/>
          </a:prstGeom>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685800">
              <a:defRPr/>
            </a:pPr>
            <a:r>
              <a:rPr lang="en-US" sz="4500" dirty="0">
                <a:solidFill>
                  <a:prstClr val="black"/>
                </a:solidFill>
                <a:latin typeface="Franklin Gothic Demi" panose="020B0703020102020204" pitchFamily="34" charset="0"/>
              </a:rPr>
              <a:t>Who am I?</a:t>
            </a:r>
          </a:p>
        </p:txBody>
      </p:sp>
      <p:sp>
        <p:nvSpPr>
          <p:cNvPr id="4" name="Rectangle 3">
            <a:extLst>
              <a:ext uri="{FF2B5EF4-FFF2-40B4-BE49-F238E27FC236}">
                <a16:creationId xmlns:a16="http://schemas.microsoft.com/office/drawing/2014/main" id="{E37AE6FF-A53D-D357-1571-5490DF9F41B5}"/>
              </a:ext>
            </a:extLst>
          </p:cNvPr>
          <p:cNvSpPr txBox="1">
            <a:spLocks noChangeArrowheads="1"/>
          </p:cNvSpPr>
          <p:nvPr/>
        </p:nvSpPr>
        <p:spPr>
          <a:xfrm>
            <a:off x="-368658" y="964798"/>
            <a:ext cx="6172200" cy="857250"/>
          </a:xfrm>
          <a:prstGeom prst="rect">
            <a:avLst/>
          </a:prstGeom>
        </p:spPr>
        <p:txBody>
          <a:bodyPr vert="horz" lIns="68580" tIns="34290" rIns="68580" bIns="34290" rtlCol="0" anchor="ctr">
            <a:normAutofit/>
          </a:bodyPr>
          <a:lstStyle>
            <a:lvl1pPr algn="ctr" defTabSz="914400" rtl="0" eaLnBrk="1" latinLnBrk="0" hangingPunct="1">
              <a:spcBef>
                <a:spcPct val="0"/>
              </a:spcBef>
              <a:buNone/>
              <a:defRPr sz="4400" kern="1200" baseline="0">
                <a:solidFill>
                  <a:srgbClr val="7030A0"/>
                </a:solidFill>
                <a:latin typeface="+mj-lt"/>
                <a:ea typeface="+mj-ea"/>
                <a:cs typeface="+mj-cs"/>
              </a:defRPr>
            </a:lvl1pPr>
          </a:lstStyle>
          <a:p>
            <a:pPr defTabSz="685800">
              <a:defRPr/>
            </a:pPr>
            <a:r>
              <a:rPr lang="en-US" sz="3300" dirty="0">
                <a:latin typeface="Calibri"/>
              </a:rPr>
              <a:t>Identity Paradox</a:t>
            </a:r>
          </a:p>
        </p:txBody>
      </p:sp>
      <p:sp>
        <p:nvSpPr>
          <p:cNvPr id="5" name="Content Placeholder 2">
            <a:extLst>
              <a:ext uri="{FF2B5EF4-FFF2-40B4-BE49-F238E27FC236}">
                <a16:creationId xmlns:a16="http://schemas.microsoft.com/office/drawing/2014/main" id="{C503B266-0741-E91C-4F41-101D6D989D41}"/>
              </a:ext>
            </a:extLst>
          </p:cNvPr>
          <p:cNvSpPr txBox="1">
            <a:spLocks/>
          </p:cNvSpPr>
          <p:nvPr/>
        </p:nvSpPr>
        <p:spPr>
          <a:xfrm>
            <a:off x="-236174" y="1518992"/>
            <a:ext cx="5907232" cy="3394472"/>
          </a:xfrm>
          <a:prstGeom prst="rect">
            <a:avLst/>
          </a:prstGeom>
        </p:spPr>
        <p:txBody>
          <a:bodyPr vert="horz" lIns="68580" tIns="34290" rIns="68580" bIns="3429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j-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j-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57175" indent="-257175" defTabSz="685800">
              <a:defRPr/>
            </a:pPr>
            <a:endParaRPr lang="en-US" sz="2400" dirty="0">
              <a:solidFill>
                <a:sysClr val="windowText" lastClr="000000"/>
              </a:solidFill>
              <a:latin typeface="Calibri"/>
            </a:endParaRPr>
          </a:p>
          <a:p>
            <a:pPr marL="0" indent="0" algn="ctr" defTabSz="685800">
              <a:buNone/>
              <a:defRPr/>
            </a:pPr>
            <a:r>
              <a:rPr lang="en-US" sz="3000" dirty="0">
                <a:solidFill>
                  <a:sysClr val="windowText" lastClr="000000"/>
                </a:solidFill>
                <a:latin typeface="Abadi" panose="020B0604020104020204" pitchFamily="34" charset="0"/>
              </a:rPr>
              <a:t>How do you know </a:t>
            </a:r>
            <a:br>
              <a:rPr lang="en-US" sz="3000" dirty="0">
                <a:solidFill>
                  <a:sysClr val="windowText" lastClr="000000"/>
                </a:solidFill>
                <a:latin typeface="Abadi" panose="020B0604020104020204" pitchFamily="34" charset="0"/>
              </a:rPr>
            </a:br>
            <a:r>
              <a:rPr lang="en-US" sz="3000" dirty="0">
                <a:solidFill>
                  <a:sysClr val="windowText" lastClr="000000"/>
                </a:solidFill>
                <a:latin typeface="Abadi" panose="020B0604020104020204" pitchFamily="34" charset="0"/>
              </a:rPr>
              <a:t>(I’m not a deep-fake)?</a:t>
            </a:r>
          </a:p>
        </p:txBody>
      </p:sp>
      <p:pic>
        <p:nvPicPr>
          <p:cNvPr id="3" name="Picture 2">
            <a:extLst>
              <a:ext uri="{FF2B5EF4-FFF2-40B4-BE49-F238E27FC236}">
                <a16:creationId xmlns:a16="http://schemas.microsoft.com/office/drawing/2014/main" id="{16572339-62F1-F2D0-C23E-89F819A55CF0}"/>
              </a:ext>
            </a:extLst>
          </p:cNvPr>
          <p:cNvPicPr>
            <a:picLocks noChangeAspect="1"/>
          </p:cNvPicPr>
          <p:nvPr/>
        </p:nvPicPr>
        <p:blipFill>
          <a:blip r:embed="rId3"/>
          <a:stretch>
            <a:fillRect/>
          </a:stretch>
        </p:blipFill>
        <p:spPr>
          <a:xfrm>
            <a:off x="5463266" y="0"/>
            <a:ext cx="2668536" cy="5143500"/>
          </a:xfrm>
          <a:prstGeom prst="rect">
            <a:avLst/>
          </a:prstGeom>
        </p:spPr>
      </p:pic>
    </p:spTree>
    <p:custDataLst>
      <p:tags r:id="rId1"/>
    </p:custDataLst>
    <p:extLst>
      <p:ext uri="{BB962C8B-B14F-4D97-AF65-F5344CB8AC3E}">
        <p14:creationId xmlns:p14="http://schemas.microsoft.com/office/powerpoint/2010/main" val="1394255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blinds(horizontal)">
                                      <p:cBhvr>
                                        <p:cTn id="7" dur="5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B7F195A-A52A-82ED-AECF-D9AE1162AF45}"/>
              </a:ext>
            </a:extLst>
          </p:cNvPr>
          <p:cNvSpPr>
            <a:spLocks noGrp="1"/>
          </p:cNvSpPr>
          <p:nvPr>
            <p:ph type="title"/>
          </p:nvPr>
        </p:nvSpPr>
        <p:spPr>
          <a:xfrm>
            <a:off x="179614" y="106469"/>
            <a:ext cx="7886700" cy="994172"/>
          </a:xfrm>
        </p:spPr>
        <p:txBody>
          <a:bodyPr/>
          <a:lstStyle/>
          <a:p>
            <a:r>
              <a:rPr lang="en-US" sz="3200" b="1" dirty="0">
                <a:solidFill>
                  <a:srgbClr val="6F4B9F"/>
                </a:solidFill>
                <a:latin typeface="Arial"/>
                <a:cs typeface="Arial"/>
              </a:rPr>
              <a:t>Homework</a:t>
            </a:r>
          </a:p>
        </p:txBody>
      </p:sp>
      <p:pic>
        <p:nvPicPr>
          <p:cNvPr id="5" name="Online Media 4" title="Cambridge Ideas - Professor Risk">
            <a:hlinkClick r:id="" action="ppaction://media"/>
            <a:extLst>
              <a:ext uri="{FF2B5EF4-FFF2-40B4-BE49-F238E27FC236}">
                <a16:creationId xmlns:a16="http://schemas.microsoft.com/office/drawing/2014/main" id="{2B04A164-F010-6712-C500-27310774645E}"/>
              </a:ext>
            </a:extLst>
          </p:cNvPr>
          <p:cNvPicPr>
            <a:picLocks noRot="1" noChangeAspect="1"/>
          </p:cNvPicPr>
          <p:nvPr>
            <a:videoFile r:link="rId1"/>
          </p:nvPr>
        </p:nvPicPr>
        <p:blipFill>
          <a:blip r:embed="rId3"/>
          <a:stretch>
            <a:fillRect/>
          </a:stretch>
        </p:blipFill>
        <p:spPr>
          <a:xfrm>
            <a:off x="933450" y="926535"/>
            <a:ext cx="7277100" cy="4110496"/>
          </a:xfrm>
          <a:prstGeom prst="rect">
            <a:avLst/>
          </a:prstGeom>
        </p:spPr>
      </p:pic>
      <p:sp>
        <p:nvSpPr>
          <p:cNvPr id="7" name="TextBox 6">
            <a:extLst>
              <a:ext uri="{FF2B5EF4-FFF2-40B4-BE49-F238E27FC236}">
                <a16:creationId xmlns:a16="http://schemas.microsoft.com/office/drawing/2014/main" id="{3C9F5745-D30C-E58B-8790-4B7F2DC607F9}"/>
              </a:ext>
            </a:extLst>
          </p:cNvPr>
          <p:cNvSpPr txBox="1"/>
          <p:nvPr/>
        </p:nvSpPr>
        <p:spPr>
          <a:xfrm>
            <a:off x="4063092" y="311167"/>
            <a:ext cx="4147458" cy="584775"/>
          </a:xfrm>
          <a:prstGeom prst="rect">
            <a:avLst/>
          </a:prstGeom>
          <a:noFill/>
        </p:spPr>
        <p:txBody>
          <a:bodyPr wrap="square">
            <a:spAutoFit/>
          </a:bodyPr>
          <a:lstStyle/>
          <a:p>
            <a:r>
              <a:rPr lang="en-US" b="1" dirty="0"/>
              <a:t>Cambridge Ideas - Professor Risk</a:t>
            </a:r>
          </a:p>
          <a:p>
            <a:r>
              <a:rPr lang="en-US" sz="1400" dirty="0"/>
              <a:t>https://youtu.be/a1PtQ67urG4?si=QdKHr-jnORqebQrF</a:t>
            </a:r>
          </a:p>
        </p:txBody>
      </p:sp>
    </p:spTree>
    <p:extLst>
      <p:ext uri="{BB962C8B-B14F-4D97-AF65-F5344CB8AC3E}">
        <p14:creationId xmlns:p14="http://schemas.microsoft.com/office/powerpoint/2010/main" val="3253364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6" descr="j0402045">
            <a:extLst>
              <a:ext uri="{FF2B5EF4-FFF2-40B4-BE49-F238E27FC236}">
                <a16:creationId xmlns:a16="http://schemas.microsoft.com/office/drawing/2014/main" id="{6AF37EA7-5175-4890-AE45-180F3DCE59E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9982" y="-20023"/>
            <a:ext cx="7556187" cy="4785586"/>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DAFDA0F4-6CD2-4BD3-92CD-283C08B6FD81}"/>
              </a:ext>
            </a:extLst>
          </p:cNvPr>
          <p:cNvSpPr>
            <a:spLocks noGrp="1"/>
          </p:cNvSpPr>
          <p:nvPr>
            <p:ph type="ctrTitle"/>
          </p:nvPr>
        </p:nvSpPr>
        <p:spPr>
          <a:xfrm>
            <a:off x="1544106" y="-20023"/>
            <a:ext cx="6467941" cy="670318"/>
          </a:xfrm>
        </p:spPr>
        <p:txBody>
          <a:bodyPr/>
          <a:lstStyle/>
          <a:p>
            <a:pPr algn="ctr"/>
            <a:r>
              <a:rPr lang="en-US" sz="2800" dirty="0"/>
              <a:t>Working together</a:t>
            </a:r>
          </a:p>
        </p:txBody>
      </p:sp>
      <p:sp>
        <p:nvSpPr>
          <p:cNvPr id="2" name="WordArt 4">
            <a:extLst>
              <a:ext uri="{FF2B5EF4-FFF2-40B4-BE49-F238E27FC236}">
                <a16:creationId xmlns:a16="http://schemas.microsoft.com/office/drawing/2014/main" id="{B1D61930-235A-1EFE-D35A-4FD09095DBCD}"/>
              </a:ext>
            </a:extLst>
          </p:cNvPr>
          <p:cNvSpPr>
            <a:spLocks noChangeArrowheads="1" noChangeShapeType="1" noTextEdit="1"/>
          </p:cNvSpPr>
          <p:nvPr/>
        </p:nvSpPr>
        <p:spPr bwMode="auto">
          <a:xfrm>
            <a:off x="2916010" y="843745"/>
            <a:ext cx="3311980" cy="821769"/>
          </a:xfrm>
          <a:prstGeom prst="rect">
            <a:avLst/>
          </a:prstGeom>
        </p:spPr>
        <p:txBody>
          <a:bodyPr wrap="none" fromWordArt="1">
            <a:prstTxWarp prst="textFadeUp">
              <a:avLst>
                <a:gd name="adj" fmla="val 9991"/>
              </a:avLst>
            </a:prstTxWarp>
          </a:bodyPr>
          <a:lstStyle/>
          <a:p>
            <a:pPr>
              <a:defRPr/>
            </a:pPr>
            <a:r>
              <a:rPr lang="en-US" sz="2000" kern="10" dirty="0">
                <a:ln w="12700">
                  <a:solidFill>
                    <a:srgbClr val="B2B2B2"/>
                  </a:solidFill>
                  <a:miter lim="800000"/>
                  <a:headEnd/>
                  <a:tailEnd/>
                </a:ln>
                <a:gradFill rotWithShape="0">
                  <a:gsLst>
                    <a:gs pos="0">
                      <a:srgbClr val="520402"/>
                    </a:gs>
                    <a:gs pos="100000">
                      <a:srgbClr val="FFCC00"/>
                    </a:gs>
                  </a:gsLst>
                  <a:lin ang="5400000" scaled="1"/>
                </a:gradFill>
                <a:effectLst>
                  <a:outerShdw dist="35921" dir="2700000" sy="50000" rotWithShape="0">
                    <a:srgbClr val="875B0D">
                      <a:alpha val="70000"/>
                    </a:srgbClr>
                  </a:outerShdw>
                </a:effectLst>
                <a:latin typeface="Arial Black"/>
              </a:rPr>
              <a:t>People</a:t>
            </a:r>
          </a:p>
        </p:txBody>
      </p:sp>
    </p:spTree>
    <p:extLst>
      <p:ext uri="{BB962C8B-B14F-4D97-AF65-F5344CB8AC3E}">
        <p14:creationId xmlns:p14="http://schemas.microsoft.com/office/powerpoint/2010/main" val="393102706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70CED86-0CD1-EB10-B598-3C1FD8A3A96D}"/>
              </a:ext>
            </a:extLst>
          </p:cNvPr>
          <p:cNvSpPr>
            <a:spLocks noGrp="1"/>
          </p:cNvSpPr>
          <p:nvPr>
            <p:ph type="ctrTitle"/>
          </p:nvPr>
        </p:nvSpPr>
        <p:spPr>
          <a:xfrm>
            <a:off x="1338029" y="176370"/>
            <a:ext cx="6467941" cy="670318"/>
          </a:xfrm>
        </p:spPr>
        <p:txBody>
          <a:bodyPr/>
          <a:lstStyle/>
          <a:p>
            <a:pPr algn="ctr"/>
            <a:r>
              <a:rPr lang="en-US" sz="3600" dirty="0"/>
              <a:t>Power of Observation</a:t>
            </a:r>
          </a:p>
        </p:txBody>
      </p:sp>
      <p:pic>
        <p:nvPicPr>
          <p:cNvPr id="4" name="Picture 2">
            <a:extLst>
              <a:ext uri="{FF2B5EF4-FFF2-40B4-BE49-F238E27FC236}">
                <a16:creationId xmlns:a16="http://schemas.microsoft.com/office/drawing/2014/main" id="{A9121D3B-8D53-61A6-56D2-82D192251BC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04062" y="846688"/>
            <a:ext cx="5348083" cy="40110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5581751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F25181-528D-039D-17D6-1ED1E8DA3B2E}"/>
            </a:ext>
          </a:extLst>
        </p:cNvPr>
        <p:cNvGrpSpPr/>
        <p:nvPr/>
      </p:nvGrpSpPr>
      <p:grpSpPr>
        <a:xfrm>
          <a:off x="0" y="0"/>
          <a:ext cx="0" cy="0"/>
          <a:chOff x="0" y="0"/>
          <a:chExt cx="0" cy="0"/>
        </a:xfrm>
      </p:grpSpPr>
      <p:sp>
        <p:nvSpPr>
          <p:cNvPr id="4" name="Content Placeholder 3">
            <a:extLst>
              <a:ext uri="{FF2B5EF4-FFF2-40B4-BE49-F238E27FC236}">
                <a16:creationId xmlns:a16="http://schemas.microsoft.com/office/drawing/2014/main" id="{3FECF7B7-175D-7E1F-58AE-BB3D05637C1C}"/>
              </a:ext>
            </a:extLst>
          </p:cNvPr>
          <p:cNvSpPr>
            <a:spLocks noGrp="1"/>
          </p:cNvSpPr>
          <p:nvPr>
            <p:ph idx="4294967295"/>
          </p:nvPr>
        </p:nvSpPr>
        <p:spPr>
          <a:xfrm>
            <a:off x="485775" y="1075135"/>
            <a:ext cx="8291513" cy="3461147"/>
          </a:xfrm>
        </p:spPr>
        <p:txBody>
          <a:bodyPr>
            <a:normAutofit/>
          </a:bodyPr>
          <a:lstStyle/>
          <a:p>
            <a:pPr marL="0" indent="0">
              <a:buNone/>
            </a:pPr>
            <a:r>
              <a:rPr lang="en-US" dirty="0"/>
              <a:t>Immediate (the next week):</a:t>
            </a:r>
          </a:p>
          <a:p>
            <a:r>
              <a:rPr lang="en-US" sz="1800" dirty="0"/>
              <a:t>Review 2-3 resources from this presentation</a:t>
            </a:r>
          </a:p>
          <a:p>
            <a:r>
              <a:rPr lang="en-US" sz="1800" dirty="0"/>
              <a:t>Investigate and experiment with AI</a:t>
            </a:r>
          </a:p>
          <a:p>
            <a:r>
              <a:rPr lang="en-US" sz="1800" dirty="0"/>
              <a:t>Set a calendar reminder for 1 month… </a:t>
            </a:r>
          </a:p>
          <a:p>
            <a:pPr marL="0" indent="0">
              <a:lnSpc>
                <a:spcPct val="100000"/>
              </a:lnSpc>
              <a:spcBef>
                <a:spcPts val="1350"/>
              </a:spcBef>
              <a:buNone/>
            </a:pPr>
            <a:r>
              <a:rPr lang="en-US" dirty="0"/>
              <a:t>Long-term (the next 1-2 months):</a:t>
            </a:r>
          </a:p>
          <a:p>
            <a:r>
              <a:rPr lang="en-US" sz="1800" dirty="0"/>
              <a:t>Review the deck and experiment with 2-3 new resources</a:t>
            </a:r>
          </a:p>
          <a:p>
            <a:r>
              <a:rPr lang="en-US" sz="1800" dirty="0"/>
              <a:t>Share with others</a:t>
            </a:r>
          </a:p>
          <a:p>
            <a:r>
              <a:rPr lang="en-US" sz="1800" dirty="0"/>
              <a:t>Lead with curiosity, defend with wisdom</a:t>
            </a:r>
          </a:p>
          <a:p>
            <a:endParaRPr lang="en-US" dirty="0"/>
          </a:p>
        </p:txBody>
      </p:sp>
      <p:sp>
        <p:nvSpPr>
          <p:cNvPr id="2" name="Title 1">
            <a:extLst>
              <a:ext uri="{FF2B5EF4-FFF2-40B4-BE49-F238E27FC236}">
                <a16:creationId xmlns:a16="http://schemas.microsoft.com/office/drawing/2014/main" id="{47C3B671-8BD7-7F4D-45D9-A8682379EFAC}"/>
              </a:ext>
            </a:extLst>
          </p:cNvPr>
          <p:cNvSpPr>
            <a:spLocks noGrp="1"/>
          </p:cNvSpPr>
          <p:nvPr>
            <p:ph type="title"/>
          </p:nvPr>
        </p:nvSpPr>
        <p:spPr>
          <a:xfrm>
            <a:off x="478661" y="89154"/>
            <a:ext cx="7669297" cy="936790"/>
          </a:xfrm>
        </p:spPr>
        <p:txBody>
          <a:bodyPr/>
          <a:lstStyle/>
          <a:p>
            <a:r>
              <a:rPr lang="en-US" dirty="0"/>
              <a:t>Next Steps / “Apply” Slide – Summary </a:t>
            </a:r>
          </a:p>
        </p:txBody>
      </p:sp>
      <p:sp>
        <p:nvSpPr>
          <p:cNvPr id="3" name="Slide Number Placeholder 2">
            <a:extLst>
              <a:ext uri="{FF2B5EF4-FFF2-40B4-BE49-F238E27FC236}">
                <a16:creationId xmlns:a16="http://schemas.microsoft.com/office/drawing/2014/main" id="{1D9D4207-BE18-07B6-FE45-A8F1FB94D784}"/>
              </a:ext>
            </a:extLst>
          </p:cNvPr>
          <p:cNvSpPr>
            <a:spLocks noGrp="1"/>
          </p:cNvSpPr>
          <p:nvPr>
            <p:ph type="sldNum" sz="quarter" idx="10"/>
          </p:nvPr>
        </p:nvSpPr>
        <p:spPr/>
        <p:txBody>
          <a:bodyPr/>
          <a:lstStyle/>
          <a:p>
            <a:pPr defTabSz="457178"/>
            <a:fld id="{F56C8676-1494-424A-9EE1-69F4EB666BA8}" type="slidenum">
              <a:rPr lang="en-US">
                <a:solidFill>
                  <a:srgbClr val="4EA72E">
                    <a:lumMod val="50000"/>
                  </a:srgbClr>
                </a:solidFill>
              </a:rPr>
              <a:pPr defTabSz="457178"/>
              <a:t>43</a:t>
            </a:fld>
            <a:endParaRPr lang="en-US" dirty="0">
              <a:solidFill>
                <a:srgbClr val="4EA72E">
                  <a:lumMod val="50000"/>
                </a:srgbClr>
              </a:solidFill>
            </a:endParaRPr>
          </a:p>
        </p:txBody>
      </p:sp>
      <p:pic>
        <p:nvPicPr>
          <p:cNvPr id="5" name="Picture 4" descr="A person wearing a top hat pointing at the camera&#10;&#10;AI-generated content may be incorrect.">
            <a:extLst>
              <a:ext uri="{FF2B5EF4-FFF2-40B4-BE49-F238E27FC236}">
                <a16:creationId xmlns:a16="http://schemas.microsoft.com/office/drawing/2014/main" id="{B0C997F2-E8BA-D867-2094-0AB9847F7632}"/>
              </a:ext>
            </a:extLst>
          </p:cNvPr>
          <p:cNvPicPr>
            <a:picLocks noChangeAspect="1"/>
          </p:cNvPicPr>
          <p:nvPr/>
        </p:nvPicPr>
        <p:blipFill>
          <a:blip r:embed="rId2"/>
          <a:stretch>
            <a:fillRect/>
          </a:stretch>
        </p:blipFill>
        <p:spPr>
          <a:xfrm>
            <a:off x="7005415" y="1662830"/>
            <a:ext cx="1961848" cy="2635457"/>
          </a:xfrm>
          <a:prstGeom prst="rect">
            <a:avLst/>
          </a:prstGeom>
        </p:spPr>
      </p:pic>
    </p:spTree>
    <p:extLst>
      <p:ext uri="{BB962C8B-B14F-4D97-AF65-F5344CB8AC3E}">
        <p14:creationId xmlns:p14="http://schemas.microsoft.com/office/powerpoint/2010/main" val="2977810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fade">
                                      <p:cBhvr>
                                        <p:cTn id="13" dur="500"/>
                                        <p:tgtEl>
                                          <p:spTgt spid="4">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4">
                                            <p:txEl>
                                              <p:pRg st="3" end="3"/>
                                            </p:txEl>
                                          </p:spTgt>
                                        </p:tgtEl>
                                        <p:attrNameLst>
                                          <p:attrName>style.visibility</p:attrName>
                                        </p:attrNameLst>
                                      </p:cBhvr>
                                      <p:to>
                                        <p:strVal val="visible"/>
                                      </p:to>
                                    </p:set>
                                    <p:animEffect transition="in" filter="fade">
                                      <p:cBhvr>
                                        <p:cTn id="16" dur="500"/>
                                        <p:tgtEl>
                                          <p:spTgt spid="4">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animEffect transition="in" filter="fade">
                                      <p:cBhvr>
                                        <p:cTn id="21" dur="500"/>
                                        <p:tgtEl>
                                          <p:spTgt spid="4">
                                            <p:txEl>
                                              <p:pRg st="4" end="4"/>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4">
                                            <p:txEl>
                                              <p:pRg st="5" end="5"/>
                                            </p:txEl>
                                          </p:spTgt>
                                        </p:tgtEl>
                                        <p:attrNameLst>
                                          <p:attrName>style.visibility</p:attrName>
                                        </p:attrNameLst>
                                      </p:cBhvr>
                                      <p:to>
                                        <p:strVal val="visible"/>
                                      </p:to>
                                    </p:set>
                                    <p:animEffect transition="in" filter="fade">
                                      <p:cBhvr>
                                        <p:cTn id="24" dur="500"/>
                                        <p:tgtEl>
                                          <p:spTgt spid="4">
                                            <p:txEl>
                                              <p:pRg st="5" end="5"/>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4">
                                            <p:txEl>
                                              <p:pRg st="6" end="6"/>
                                            </p:txEl>
                                          </p:spTgt>
                                        </p:tgtEl>
                                        <p:attrNameLst>
                                          <p:attrName>style.visibility</p:attrName>
                                        </p:attrNameLst>
                                      </p:cBhvr>
                                      <p:to>
                                        <p:strVal val="visible"/>
                                      </p:to>
                                    </p:set>
                                    <p:animEffect transition="in" filter="fade">
                                      <p:cBhvr>
                                        <p:cTn id="27" dur="500"/>
                                        <p:tgtEl>
                                          <p:spTgt spid="4">
                                            <p:txEl>
                                              <p:pRg st="6" end="6"/>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4">
                                            <p:txEl>
                                              <p:pRg st="7" end="7"/>
                                            </p:txEl>
                                          </p:spTgt>
                                        </p:tgtEl>
                                        <p:attrNameLst>
                                          <p:attrName>style.visibility</p:attrName>
                                        </p:attrNameLst>
                                      </p:cBhvr>
                                      <p:to>
                                        <p:strVal val="visible"/>
                                      </p:to>
                                    </p:set>
                                    <p:animEffect transition="in" filter="fade">
                                      <p:cBhvr>
                                        <p:cTn id="30" dur="5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E9643C8-A340-50AE-A6D0-D87DC12427D3}"/>
              </a:ext>
            </a:extLst>
          </p:cNvPr>
          <p:cNvSpPr>
            <a:spLocks noGrp="1"/>
          </p:cNvSpPr>
          <p:nvPr>
            <p:ph type="ctrTitle"/>
          </p:nvPr>
        </p:nvSpPr>
        <p:spPr>
          <a:xfrm>
            <a:off x="2146368" y="912029"/>
            <a:ext cx="6882494" cy="636815"/>
          </a:xfrm>
        </p:spPr>
        <p:txBody>
          <a:bodyPr/>
          <a:lstStyle/>
          <a:p>
            <a:r>
              <a:rPr lang="en-US" dirty="0"/>
              <a:t>Thank You!</a:t>
            </a:r>
          </a:p>
        </p:txBody>
      </p:sp>
      <p:sp>
        <p:nvSpPr>
          <p:cNvPr id="6" name="Text Placeholder 5">
            <a:extLst>
              <a:ext uri="{FF2B5EF4-FFF2-40B4-BE49-F238E27FC236}">
                <a16:creationId xmlns:a16="http://schemas.microsoft.com/office/drawing/2014/main" id="{F273B32F-14A1-8AC4-0D64-3D13B88A3A23}"/>
              </a:ext>
            </a:extLst>
          </p:cNvPr>
          <p:cNvSpPr>
            <a:spLocks noGrp="1"/>
          </p:cNvSpPr>
          <p:nvPr>
            <p:ph type="body" sz="quarter" idx="11"/>
          </p:nvPr>
        </p:nvSpPr>
        <p:spPr>
          <a:xfrm>
            <a:off x="2261506" y="1690041"/>
            <a:ext cx="6882494" cy="1555661"/>
          </a:xfrm>
        </p:spPr>
        <p:txBody>
          <a:bodyPr/>
          <a:lstStyle/>
          <a:p>
            <a:r>
              <a:rPr lang="en-US" dirty="0"/>
              <a:t>For More Information:</a:t>
            </a:r>
          </a:p>
          <a:p>
            <a:pPr marL="257175" indent="-257175">
              <a:spcBef>
                <a:spcPct val="20000"/>
              </a:spcBef>
              <a:buClr>
                <a:schemeClr val="bg2"/>
              </a:buClr>
              <a:buSzPct val="75000"/>
            </a:pPr>
            <a:r>
              <a:rPr lang="en-US" sz="2100" dirty="0">
                <a:latin typeface="Book Antiqua" pitchFamily="18" charset="0"/>
                <a:hlinkClick r:id="rId2">
                  <a:extLst>
                    <a:ext uri="{A12FA001-AC4F-418D-AE19-62706E023703}">
                      <ahyp:hlinkClr xmlns:ahyp="http://schemas.microsoft.com/office/drawing/2018/hyperlinkcolor" val="tx"/>
                    </a:ext>
                  </a:extLst>
                </a:hlinkClick>
              </a:rPr>
              <a:t>ronw@cyber-aaa.com</a:t>
            </a:r>
            <a:endParaRPr lang="en-US" sz="2100" dirty="0">
              <a:latin typeface="Book Antiqua" pitchFamily="18" charset="0"/>
            </a:endParaRPr>
          </a:p>
          <a:p>
            <a:pPr marL="257175" indent="-257175">
              <a:spcBef>
                <a:spcPct val="20000"/>
              </a:spcBef>
              <a:buClr>
                <a:schemeClr val="bg2"/>
              </a:buClr>
              <a:buSzPct val="75000"/>
            </a:pPr>
            <a:r>
              <a:rPr lang="en-US" sz="2100" dirty="0">
                <a:latin typeface="Book Antiqua" pitchFamily="18" charset="0"/>
                <a:hlinkClick r:id="rId3">
                  <a:extLst>
                    <a:ext uri="{A12FA001-AC4F-418D-AE19-62706E023703}">
                      <ahyp:hlinkClr xmlns:ahyp="http://schemas.microsoft.com/office/drawing/2018/hyperlinkcolor" val="tx"/>
                    </a:ext>
                  </a:extLst>
                </a:hlinkClick>
              </a:rPr>
              <a:t>https://www.linkedin.com/in/ronwoerner/</a:t>
            </a:r>
            <a:endParaRPr lang="en-US" sz="2100" dirty="0">
              <a:latin typeface="Book Antiqua" pitchFamily="18" charset="0"/>
            </a:endParaRPr>
          </a:p>
          <a:p>
            <a:pPr marL="257175" indent="-257175">
              <a:spcBef>
                <a:spcPct val="20000"/>
              </a:spcBef>
              <a:buClr>
                <a:schemeClr val="bg2"/>
              </a:buClr>
              <a:buSzPct val="75000"/>
            </a:pPr>
            <a:r>
              <a:rPr lang="en-US" sz="2100" dirty="0">
                <a:latin typeface="Book Antiqua" pitchFamily="18" charset="0"/>
                <a:hlinkClick r:id="rId4">
                  <a:extLst>
                    <a:ext uri="{A12FA001-AC4F-418D-AE19-62706E023703}">
                      <ahyp:hlinkClr xmlns:ahyp="http://schemas.microsoft.com/office/drawing/2018/hyperlinkcolor" val="tx"/>
                    </a:ext>
                  </a:extLst>
                </a:hlinkClick>
              </a:rPr>
              <a:t>https://linktr.ee/cyberron</a:t>
            </a:r>
            <a:r>
              <a:rPr lang="en-US" sz="2100" dirty="0">
                <a:latin typeface="Book Antiqua" pitchFamily="18" charset="0"/>
              </a:rPr>
              <a:t> </a:t>
            </a:r>
          </a:p>
        </p:txBody>
      </p:sp>
      <p:sp>
        <p:nvSpPr>
          <p:cNvPr id="4" name="Slide Number Placeholder 3">
            <a:extLst>
              <a:ext uri="{FF2B5EF4-FFF2-40B4-BE49-F238E27FC236}">
                <a16:creationId xmlns:a16="http://schemas.microsoft.com/office/drawing/2014/main" id="{90FCA58C-6385-1C1B-AF9F-84C83176E816}"/>
              </a:ext>
            </a:extLst>
          </p:cNvPr>
          <p:cNvSpPr>
            <a:spLocks noGrp="1"/>
          </p:cNvSpPr>
          <p:nvPr>
            <p:ph type="sldNum" sz="quarter" idx="4294967295"/>
          </p:nvPr>
        </p:nvSpPr>
        <p:spPr>
          <a:xfrm>
            <a:off x="0" y="4772025"/>
            <a:ext cx="408385" cy="273844"/>
          </a:xfrm>
        </p:spPr>
        <p:txBody>
          <a:bodyPr/>
          <a:lstStyle/>
          <a:p>
            <a:pPr defTabSz="457178"/>
            <a:fld id="{D5ECD089-1754-C742-B875-8EB56CE81387}" type="slidenum">
              <a:rPr lang="en-US">
                <a:solidFill>
                  <a:prstClr val="black">
                    <a:tint val="82000"/>
                  </a:prstClr>
                </a:solidFill>
                <a:latin typeface="Aptos" panose="02110004020202020204"/>
              </a:rPr>
              <a:pPr defTabSz="457178"/>
              <a:t>44</a:t>
            </a:fld>
            <a:endParaRPr lang="en-US" dirty="0">
              <a:solidFill>
                <a:prstClr val="black">
                  <a:tint val="82000"/>
                </a:prstClr>
              </a:solidFill>
              <a:latin typeface="Aptos" panose="02110004020202020204"/>
            </a:endParaRPr>
          </a:p>
        </p:txBody>
      </p:sp>
      <p:pic>
        <p:nvPicPr>
          <p:cNvPr id="7" name="Picture 6" descr="A person with spiked hair and glasses&#10;&#10;AI-generated content may be incorrect.">
            <a:extLst>
              <a:ext uri="{FF2B5EF4-FFF2-40B4-BE49-F238E27FC236}">
                <a16:creationId xmlns:a16="http://schemas.microsoft.com/office/drawing/2014/main" id="{E8EDA3AF-2534-3D52-DC5F-2BE58575AB2C}"/>
              </a:ext>
            </a:extLst>
          </p:cNvPr>
          <p:cNvPicPr>
            <a:picLocks noChangeAspect="1"/>
          </p:cNvPicPr>
          <p:nvPr/>
        </p:nvPicPr>
        <p:blipFill>
          <a:blip r:embed="rId5">
            <a:extLst>
              <a:ext uri="{28A0092B-C50C-407E-A947-70E740481C1C}">
                <a14:useLocalDpi xmlns:a14="http://schemas.microsoft.com/office/drawing/2010/main" val="0"/>
              </a:ext>
            </a:extLst>
          </a:blip>
          <a:srcRect l="9452"/>
          <a:stretch>
            <a:fillRect/>
          </a:stretch>
        </p:blipFill>
        <p:spPr>
          <a:xfrm>
            <a:off x="1" y="496689"/>
            <a:ext cx="2903433" cy="4275337"/>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pic>
        <p:nvPicPr>
          <p:cNvPr id="2" name="Picture 1">
            <a:extLst>
              <a:ext uri="{FF2B5EF4-FFF2-40B4-BE49-F238E27FC236}">
                <a16:creationId xmlns:a16="http://schemas.microsoft.com/office/drawing/2014/main" id="{B379BEFB-8F01-3058-C04E-93226266B4BE}"/>
              </a:ext>
            </a:extLst>
          </p:cNvPr>
          <p:cNvPicPr>
            <a:picLocks noChangeAspect="1"/>
          </p:cNvPicPr>
          <p:nvPr/>
        </p:nvPicPr>
        <p:blipFill>
          <a:blip r:embed="rId6"/>
          <a:stretch>
            <a:fillRect/>
          </a:stretch>
        </p:blipFill>
        <p:spPr>
          <a:xfrm>
            <a:off x="4792338" y="3386899"/>
            <a:ext cx="1957468" cy="1305984"/>
          </a:xfrm>
          <a:prstGeom prst="rect">
            <a:avLst/>
          </a:prstGeom>
        </p:spPr>
      </p:pic>
      <p:pic>
        <p:nvPicPr>
          <p:cNvPr id="3" name="Picture 2" descr="A qr code with a few squares&#10;&#10;Description automatically generated">
            <a:extLst>
              <a:ext uri="{FF2B5EF4-FFF2-40B4-BE49-F238E27FC236}">
                <a16:creationId xmlns:a16="http://schemas.microsoft.com/office/drawing/2014/main" id="{3351F953-3D04-ABBE-D77A-1160BD8757A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362238" y="2173971"/>
            <a:ext cx="591545" cy="587801"/>
          </a:xfrm>
          <a:prstGeom prst="rect">
            <a:avLst/>
          </a:prstGeom>
        </p:spPr>
      </p:pic>
    </p:spTree>
    <p:extLst>
      <p:ext uri="{BB962C8B-B14F-4D97-AF65-F5344CB8AC3E}">
        <p14:creationId xmlns:p14="http://schemas.microsoft.com/office/powerpoint/2010/main" val="22875082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D6173A9B-DFD0-501B-064C-B9F7CFFF6F57}"/>
              </a:ext>
            </a:extLst>
          </p:cNvPr>
          <p:cNvSpPr>
            <a:spLocks noGrp="1"/>
          </p:cNvSpPr>
          <p:nvPr>
            <p:ph idx="4294967295"/>
          </p:nvPr>
        </p:nvSpPr>
        <p:spPr>
          <a:xfrm>
            <a:off x="485732" y="952291"/>
            <a:ext cx="8291655" cy="3488906"/>
          </a:xfrm>
        </p:spPr>
        <p:txBody>
          <a:bodyPr>
            <a:normAutofit/>
          </a:bodyPr>
          <a:lstStyle/>
          <a:p>
            <a:pPr marL="0" indent="0">
              <a:spcAft>
                <a:spcPts val="1013"/>
              </a:spcAft>
              <a:buNone/>
            </a:pPr>
            <a:r>
              <a:rPr lang="en-US" sz="2400" dirty="0"/>
              <a:t>Ron Woerner</a:t>
            </a:r>
            <a:endParaRPr lang="en-US" sz="2400" baseline="30000" dirty="0"/>
          </a:p>
          <a:p>
            <a:pPr marL="384870" lvl="1" indent="-257175">
              <a:lnSpc>
                <a:spcPct val="100000"/>
              </a:lnSpc>
              <a:spcBef>
                <a:spcPts val="900"/>
              </a:spcBef>
            </a:pPr>
            <a:r>
              <a:rPr lang="en-US" sz="2100" dirty="0"/>
              <a:t>Hacker</a:t>
            </a:r>
          </a:p>
          <a:p>
            <a:pPr marL="384870" lvl="1" indent="-257175">
              <a:lnSpc>
                <a:spcPct val="100000"/>
              </a:lnSpc>
              <a:spcBef>
                <a:spcPts val="900"/>
              </a:spcBef>
            </a:pPr>
            <a:r>
              <a:rPr lang="en-US" sz="2100" dirty="0"/>
              <a:t>Cybersecurity Consultant / </a:t>
            </a:r>
            <a:br>
              <a:rPr lang="en-US" sz="2100" dirty="0"/>
            </a:br>
            <a:r>
              <a:rPr lang="en-US" sz="2100" dirty="0"/>
              <a:t>Trusted Advisor</a:t>
            </a:r>
            <a:endParaRPr lang="en-US" sz="2100" baseline="30000" dirty="0"/>
          </a:p>
          <a:p>
            <a:pPr marL="384870" lvl="1" indent="-257175">
              <a:lnSpc>
                <a:spcPct val="100000"/>
              </a:lnSpc>
              <a:spcBef>
                <a:spcPts val="900"/>
              </a:spcBef>
            </a:pPr>
            <a:r>
              <a:rPr lang="en-US" sz="2100" dirty="0"/>
              <a:t>Professor, Bellevue University</a:t>
            </a:r>
          </a:p>
          <a:p>
            <a:pPr marL="384870" lvl="1" indent="-257175">
              <a:lnSpc>
                <a:spcPct val="100000"/>
              </a:lnSpc>
              <a:spcBef>
                <a:spcPts val="900"/>
              </a:spcBef>
            </a:pPr>
            <a:r>
              <a:rPr lang="en-US" sz="2100" dirty="0"/>
              <a:t>25+ years experience in IT / Security</a:t>
            </a:r>
          </a:p>
          <a:p>
            <a:pPr marL="384870" lvl="1" indent="-257175">
              <a:lnSpc>
                <a:spcPct val="100000"/>
              </a:lnSpc>
              <a:spcBef>
                <a:spcPts val="900"/>
              </a:spcBef>
            </a:pPr>
            <a:r>
              <a:rPr lang="en-US" sz="2100" dirty="0"/>
              <a:t>Blogger, writer, and podcaster</a:t>
            </a:r>
            <a:endParaRPr lang="en-US" dirty="0"/>
          </a:p>
        </p:txBody>
      </p:sp>
      <p:sp>
        <p:nvSpPr>
          <p:cNvPr id="5" name="Title 4">
            <a:extLst>
              <a:ext uri="{FF2B5EF4-FFF2-40B4-BE49-F238E27FC236}">
                <a16:creationId xmlns:a16="http://schemas.microsoft.com/office/drawing/2014/main" id="{05E24943-532B-B18B-BDD9-6320EA53FBDB}"/>
              </a:ext>
            </a:extLst>
          </p:cNvPr>
          <p:cNvSpPr>
            <a:spLocks noGrp="1"/>
          </p:cNvSpPr>
          <p:nvPr>
            <p:ph type="title"/>
          </p:nvPr>
        </p:nvSpPr>
        <p:spPr/>
        <p:txBody>
          <a:bodyPr/>
          <a:lstStyle/>
          <a:p>
            <a:r>
              <a:rPr lang="en-US" dirty="0"/>
              <a:t>&gt;</a:t>
            </a:r>
            <a:r>
              <a:rPr lang="en-US" dirty="0" err="1"/>
              <a:t>whoami</a:t>
            </a:r>
            <a:endParaRPr lang="en-US" dirty="0"/>
          </a:p>
        </p:txBody>
      </p:sp>
      <p:sp>
        <p:nvSpPr>
          <p:cNvPr id="7" name="TextBox 6">
            <a:extLst>
              <a:ext uri="{FF2B5EF4-FFF2-40B4-BE49-F238E27FC236}">
                <a16:creationId xmlns:a16="http://schemas.microsoft.com/office/drawing/2014/main" id="{4DEC30C3-CE08-D5A5-5A2A-1572182034B1}"/>
              </a:ext>
            </a:extLst>
          </p:cNvPr>
          <p:cNvSpPr txBox="1"/>
          <p:nvPr/>
        </p:nvSpPr>
        <p:spPr>
          <a:xfrm>
            <a:off x="5782396" y="4129573"/>
            <a:ext cx="3233417" cy="646331"/>
          </a:xfrm>
          <a:prstGeom prst="rect">
            <a:avLst/>
          </a:prstGeom>
          <a:noFill/>
        </p:spPr>
        <p:txBody>
          <a:bodyPr wrap="square">
            <a:spAutoFit/>
          </a:bodyPr>
          <a:lstStyle/>
          <a:p>
            <a:pPr algn="ctr" defTabSz="457178"/>
            <a:r>
              <a:rPr lang="en-US" dirty="0">
                <a:solidFill>
                  <a:prstClr val="black"/>
                </a:solidFill>
                <a:latin typeface="Arial Nova" panose="020B0504020202020204" pitchFamily="34" charset="0"/>
              </a:rPr>
              <a:t>Websites &amp; Social Media: </a:t>
            </a:r>
            <a:br>
              <a:rPr lang="en-US" dirty="0">
                <a:solidFill>
                  <a:prstClr val="black"/>
                </a:solidFill>
                <a:latin typeface="Arial Nova" panose="020B0504020202020204" pitchFamily="34" charset="0"/>
              </a:rPr>
            </a:br>
            <a:r>
              <a:rPr lang="en-US" dirty="0">
                <a:solidFill>
                  <a:prstClr val="black"/>
                </a:solidFill>
                <a:latin typeface="Arial Nova" panose="020B0504020202020204" pitchFamily="34" charset="0"/>
                <a:hlinkClick r:id="rId2"/>
              </a:rPr>
              <a:t>https://linktr.ee/cyberron</a:t>
            </a:r>
            <a:r>
              <a:rPr lang="en-US" dirty="0">
                <a:solidFill>
                  <a:prstClr val="black"/>
                </a:solidFill>
                <a:latin typeface="Arial Nova" panose="020B0504020202020204" pitchFamily="34" charset="0"/>
              </a:rPr>
              <a:t> </a:t>
            </a:r>
          </a:p>
        </p:txBody>
      </p:sp>
      <p:pic>
        <p:nvPicPr>
          <p:cNvPr id="8" name="Picture 7" descr="A qr code with a few squares&#10;&#10;Description automatically generated">
            <a:extLst>
              <a:ext uri="{FF2B5EF4-FFF2-40B4-BE49-F238E27FC236}">
                <a16:creationId xmlns:a16="http://schemas.microsoft.com/office/drawing/2014/main" id="{D175A487-C450-B91E-1488-E14FA06E76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54610" y="3868222"/>
            <a:ext cx="1039451" cy="1032872"/>
          </a:xfrm>
          <a:prstGeom prst="rect">
            <a:avLst/>
          </a:prstGeom>
        </p:spPr>
      </p:pic>
      <p:pic>
        <p:nvPicPr>
          <p:cNvPr id="9" name="Picture 8" descr="A person holding a red x&#10;&#10;Description automatically generated">
            <a:extLst>
              <a:ext uri="{FF2B5EF4-FFF2-40B4-BE49-F238E27FC236}">
                <a16:creationId xmlns:a16="http://schemas.microsoft.com/office/drawing/2014/main" id="{A5DE0305-D803-AC51-F1DD-889514DB1CF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a:off x="5965213" y="572502"/>
            <a:ext cx="2249633" cy="1687225"/>
          </a:xfrm>
          <a:prstGeom prst="rect">
            <a:avLst/>
          </a:prstGeom>
        </p:spPr>
      </p:pic>
      <p:sp>
        <p:nvSpPr>
          <p:cNvPr id="10" name="TextBox 9">
            <a:extLst>
              <a:ext uri="{FF2B5EF4-FFF2-40B4-BE49-F238E27FC236}">
                <a16:creationId xmlns:a16="http://schemas.microsoft.com/office/drawing/2014/main" id="{EE2C3781-3F89-C9A7-CC40-B214C4C60972}"/>
              </a:ext>
            </a:extLst>
          </p:cNvPr>
          <p:cNvSpPr txBox="1"/>
          <p:nvPr/>
        </p:nvSpPr>
        <p:spPr>
          <a:xfrm>
            <a:off x="502264" y="4146475"/>
            <a:ext cx="4944756" cy="646331"/>
          </a:xfrm>
          <a:prstGeom prst="rect">
            <a:avLst/>
          </a:prstGeom>
          <a:noFill/>
        </p:spPr>
        <p:txBody>
          <a:bodyPr wrap="square">
            <a:spAutoFit/>
          </a:bodyPr>
          <a:lstStyle/>
          <a:p>
            <a:pPr defTabSz="457178"/>
            <a:r>
              <a:rPr lang="en-US" dirty="0">
                <a:solidFill>
                  <a:prstClr val="black"/>
                </a:solidFill>
                <a:latin typeface="Arial Nova" panose="020B0504020202020204" pitchFamily="34" charset="0"/>
              </a:rPr>
              <a:t>LinkedIn: </a:t>
            </a:r>
            <a:r>
              <a:rPr lang="en-US" dirty="0">
                <a:solidFill>
                  <a:prstClr val="black"/>
                </a:solidFill>
                <a:latin typeface="Arial Nova" panose="020B0504020202020204" pitchFamily="34" charset="0"/>
                <a:hlinkClick r:id="rId5"/>
              </a:rPr>
              <a:t>https://www.linkedin.com/in/ronwoerner/</a:t>
            </a:r>
            <a:r>
              <a:rPr lang="en-US" dirty="0">
                <a:solidFill>
                  <a:prstClr val="black"/>
                </a:solidFill>
                <a:latin typeface="Arial Nova" panose="020B0504020202020204" pitchFamily="34" charset="0"/>
              </a:rPr>
              <a:t> </a:t>
            </a:r>
          </a:p>
        </p:txBody>
      </p:sp>
      <p:sp>
        <p:nvSpPr>
          <p:cNvPr id="11" name="TextBox 10">
            <a:extLst>
              <a:ext uri="{FF2B5EF4-FFF2-40B4-BE49-F238E27FC236}">
                <a16:creationId xmlns:a16="http://schemas.microsoft.com/office/drawing/2014/main" id="{667FB199-7241-4038-67E9-C170FD2C4DFE}"/>
              </a:ext>
            </a:extLst>
          </p:cNvPr>
          <p:cNvSpPr txBox="1"/>
          <p:nvPr/>
        </p:nvSpPr>
        <p:spPr>
          <a:xfrm>
            <a:off x="5608936" y="2578676"/>
            <a:ext cx="3233417" cy="646331"/>
          </a:xfrm>
          <a:prstGeom prst="rect">
            <a:avLst/>
          </a:prstGeom>
          <a:noFill/>
        </p:spPr>
        <p:txBody>
          <a:bodyPr wrap="square">
            <a:spAutoFit/>
          </a:bodyPr>
          <a:lstStyle/>
          <a:p>
            <a:pPr algn="ctr" defTabSz="457178"/>
            <a:r>
              <a:rPr lang="en-US" dirty="0">
                <a:solidFill>
                  <a:prstClr val="black"/>
                </a:solidFill>
                <a:latin typeface="Arial Nova" panose="020B0504020202020204" pitchFamily="34" charset="0"/>
              </a:rPr>
              <a:t>TEDx Omaha, 2019,</a:t>
            </a:r>
            <a:br>
              <a:rPr lang="en-US" dirty="0">
                <a:solidFill>
                  <a:prstClr val="black"/>
                </a:solidFill>
                <a:latin typeface="Arial Nova" panose="020B0504020202020204" pitchFamily="34" charset="0"/>
              </a:rPr>
            </a:br>
            <a:r>
              <a:rPr lang="en-US" dirty="0">
                <a:solidFill>
                  <a:prstClr val="black"/>
                </a:solidFill>
                <a:latin typeface="Arial Nova" panose="020B0504020202020204" pitchFamily="34" charset="0"/>
                <a:hlinkClick r:id="rId6"/>
              </a:rPr>
              <a:t>Hackers Wanted</a:t>
            </a:r>
            <a:endParaRPr lang="en-US" dirty="0">
              <a:solidFill>
                <a:prstClr val="black"/>
              </a:solidFill>
              <a:latin typeface="Arial Nova" panose="020B0504020202020204" pitchFamily="34" charset="0"/>
            </a:endParaRPr>
          </a:p>
        </p:txBody>
      </p:sp>
    </p:spTree>
    <p:extLst>
      <p:ext uri="{BB962C8B-B14F-4D97-AF65-F5344CB8AC3E}">
        <p14:creationId xmlns:p14="http://schemas.microsoft.com/office/powerpoint/2010/main" val="41991280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11">
            <a:extLst>
              <a:ext uri="{FF2B5EF4-FFF2-40B4-BE49-F238E27FC236}">
                <a16:creationId xmlns:a16="http://schemas.microsoft.com/office/drawing/2014/main" id="{66E8F0AC-CDAE-41AD-B4E9-E15D85C8BF46}"/>
              </a:ext>
            </a:extLst>
          </p:cNvPr>
          <p:cNvGrpSpPr>
            <a:grpSpLocks/>
          </p:cNvGrpSpPr>
          <p:nvPr/>
        </p:nvGrpSpPr>
        <p:grpSpPr bwMode="auto">
          <a:xfrm>
            <a:off x="416205" y="309153"/>
            <a:ext cx="4409320" cy="3018311"/>
            <a:chOff x="384" y="768"/>
            <a:chExt cx="4752" cy="3218"/>
          </a:xfrm>
        </p:grpSpPr>
        <p:pic>
          <p:nvPicPr>
            <p:cNvPr id="5" name="Picture 9" descr="BS01705_">
              <a:extLst>
                <a:ext uri="{FF2B5EF4-FFF2-40B4-BE49-F238E27FC236}">
                  <a16:creationId xmlns:a16="http://schemas.microsoft.com/office/drawing/2014/main" id="{C5D072D2-9A3A-4F53-A7C0-220298D5CE04}"/>
                </a:ext>
              </a:extLst>
            </p:cNvPr>
            <p:cNvPicPr>
              <a:picLocks noChangeAspect="1" noChangeArrowheads="1"/>
            </p:cNvPicPr>
            <p:nvPr/>
          </p:nvPicPr>
          <p:blipFill>
            <a:blip r:embed="rId2" cstate="print"/>
            <a:srcRect/>
            <a:stretch>
              <a:fillRect/>
            </a:stretch>
          </p:blipFill>
          <p:spPr bwMode="auto">
            <a:xfrm>
              <a:off x="384" y="768"/>
              <a:ext cx="4752" cy="3218"/>
            </a:xfrm>
            <a:prstGeom prst="rect">
              <a:avLst/>
            </a:prstGeom>
            <a:noFill/>
            <a:ln w="9525">
              <a:noFill/>
              <a:miter lim="800000"/>
              <a:headEnd/>
              <a:tailEnd/>
            </a:ln>
          </p:spPr>
        </p:pic>
        <p:sp>
          <p:nvSpPr>
            <p:cNvPr id="6" name="Text Box 10">
              <a:extLst>
                <a:ext uri="{FF2B5EF4-FFF2-40B4-BE49-F238E27FC236}">
                  <a16:creationId xmlns:a16="http://schemas.microsoft.com/office/drawing/2014/main" id="{4CD629F9-5517-43F6-8D3D-0ACBF7CA20D8}"/>
                </a:ext>
              </a:extLst>
            </p:cNvPr>
            <p:cNvSpPr txBox="1">
              <a:spLocks noChangeArrowheads="1"/>
            </p:cNvSpPr>
            <p:nvPr/>
          </p:nvSpPr>
          <p:spPr bwMode="auto">
            <a:xfrm>
              <a:off x="2383" y="1008"/>
              <a:ext cx="2483" cy="1103"/>
            </a:xfrm>
            <a:prstGeom prst="rect">
              <a:avLst/>
            </a:prstGeom>
            <a:noFill/>
            <a:ln w="9525">
              <a:noFill/>
              <a:miter lim="800000"/>
              <a:headEnd type="none" w="sm" len="sm"/>
              <a:tailEnd type="none" w="sm" len="sm"/>
            </a:ln>
          </p:spPr>
          <p:txBody>
            <a:bodyPr wrap="none">
              <a:spAutoFit/>
            </a:bodyPr>
            <a:lstStyle/>
            <a:p>
              <a:pPr marL="0" marR="0" lvl="0" indent="0" algn="ctr" defTabSz="685800" rtl="0" eaLnBrk="1" fontAlgn="base" latinLnBrk="0" hangingPunct="1">
                <a:lnSpc>
                  <a:spcPct val="100000"/>
                </a:lnSpc>
                <a:spcBef>
                  <a:spcPct val="5000"/>
                </a:spcBef>
                <a:spcAft>
                  <a:spcPct val="0"/>
                </a:spcAft>
                <a:buClrTx/>
                <a:buSzTx/>
                <a:buFontTx/>
                <a:buNone/>
                <a:tabLst/>
                <a:defRPr/>
              </a:pPr>
              <a:r>
                <a:rPr kumimoji="0" lang="en-US" b="0" i="1" u="none" strike="noStrike" kern="1200" cap="none" spc="0" normalizeH="0" baseline="0" noProof="0" dirty="0">
                  <a:ln>
                    <a:noFill/>
                  </a:ln>
                  <a:solidFill>
                    <a:prstClr val="black"/>
                  </a:solidFill>
                  <a:effectLst/>
                  <a:uLnTx/>
                  <a:uFillTx/>
                  <a:latin typeface="Trebuchet MS" pitchFamily="34" charset="0"/>
                  <a:ea typeface="+mn-ea"/>
                  <a:cs typeface="+mn-cs"/>
                </a:rPr>
                <a:t>Thoughts are</a:t>
              </a:r>
            </a:p>
            <a:p>
              <a:pPr marL="0" marR="0" lvl="0" indent="0" algn="ctr" defTabSz="685800" rtl="0" eaLnBrk="1" fontAlgn="base" latinLnBrk="0" hangingPunct="1">
                <a:lnSpc>
                  <a:spcPct val="100000"/>
                </a:lnSpc>
                <a:spcBef>
                  <a:spcPct val="5000"/>
                </a:spcBef>
                <a:spcAft>
                  <a:spcPct val="0"/>
                </a:spcAft>
                <a:buClrTx/>
                <a:buSzTx/>
                <a:buFontTx/>
                <a:buNone/>
                <a:tabLst/>
                <a:defRPr/>
              </a:pPr>
              <a:r>
                <a:rPr kumimoji="0" lang="en-US" b="0" i="1" u="none" strike="noStrike" kern="1200" cap="none" spc="0" normalizeH="0" baseline="0" noProof="0" dirty="0">
                  <a:ln>
                    <a:noFill/>
                  </a:ln>
                  <a:solidFill>
                    <a:prstClr val="black"/>
                  </a:solidFill>
                  <a:effectLst/>
                  <a:uLnTx/>
                  <a:uFillTx/>
                  <a:latin typeface="Trebuchet MS" pitchFamily="34" charset="0"/>
                  <a:ea typeface="+mn-ea"/>
                  <a:cs typeface="+mn-cs"/>
                </a:rPr>
                <a:t>my own</a:t>
              </a:r>
            </a:p>
            <a:p>
              <a:pPr marL="0" marR="0" lvl="0" indent="0" algn="ctr" defTabSz="685800" rtl="0" eaLnBrk="1" fontAlgn="base" latinLnBrk="0" hangingPunct="1">
                <a:lnSpc>
                  <a:spcPct val="100000"/>
                </a:lnSpc>
                <a:spcBef>
                  <a:spcPct val="35000"/>
                </a:spcBef>
                <a:spcAft>
                  <a:spcPct val="0"/>
                </a:spcAft>
                <a:buClrTx/>
                <a:buSzTx/>
                <a:buFontTx/>
                <a:buNone/>
                <a:tabLst/>
                <a:defRPr/>
              </a:pPr>
              <a:r>
                <a:rPr kumimoji="0" lang="en-US" b="0" i="1" u="none" strike="noStrike" kern="1200" cap="none" spc="0" normalizeH="0" baseline="0" noProof="0" dirty="0">
                  <a:ln>
                    <a:noFill/>
                  </a:ln>
                  <a:solidFill>
                    <a:prstClr val="black"/>
                  </a:solidFill>
                  <a:effectLst/>
                  <a:uLnTx/>
                  <a:uFillTx/>
                  <a:latin typeface="Trebuchet MS" pitchFamily="34" charset="0"/>
                  <a:ea typeface="+mn-ea"/>
                  <a:cs typeface="+mn-cs"/>
                </a:rPr>
                <a:t>Use at your own risk</a:t>
              </a:r>
              <a:endParaRPr kumimoji="0" lang="en-US" sz="2400" b="0" i="1" u="none" strike="noStrike" kern="1200" cap="none" spc="0" normalizeH="0" baseline="0" noProof="0" dirty="0">
                <a:ln>
                  <a:noFill/>
                </a:ln>
                <a:solidFill>
                  <a:prstClr val="black"/>
                </a:solidFill>
                <a:effectLst/>
                <a:uLnTx/>
                <a:uFillTx/>
                <a:latin typeface="Trebuchet MS" pitchFamily="34" charset="0"/>
                <a:ea typeface="+mn-ea"/>
                <a:cs typeface="+mn-cs"/>
              </a:endParaRPr>
            </a:p>
          </p:txBody>
        </p:sp>
      </p:grpSp>
      <p:pic>
        <p:nvPicPr>
          <p:cNvPr id="7" name="Google Shape;188;g950305fea5_1_20">
            <a:extLst>
              <a:ext uri="{FF2B5EF4-FFF2-40B4-BE49-F238E27FC236}">
                <a16:creationId xmlns:a16="http://schemas.microsoft.com/office/drawing/2014/main" id="{68E51A20-7831-4362-84B5-EACB00BBC363}"/>
              </a:ext>
            </a:extLst>
          </p:cNvPr>
          <p:cNvPicPr preferRelativeResize="0"/>
          <p:nvPr/>
        </p:nvPicPr>
        <p:blipFill>
          <a:blip r:embed="rId3">
            <a:alphaModFix/>
          </a:blip>
          <a:stretch>
            <a:fillRect/>
          </a:stretch>
        </p:blipFill>
        <p:spPr>
          <a:xfrm>
            <a:off x="5258819" y="534260"/>
            <a:ext cx="2843106" cy="2579883"/>
          </a:xfrm>
          <a:prstGeom prst="rect">
            <a:avLst/>
          </a:prstGeom>
          <a:noFill/>
          <a:ln>
            <a:noFill/>
          </a:ln>
        </p:spPr>
      </p:pic>
      <p:pic>
        <p:nvPicPr>
          <p:cNvPr id="8" name="Picture 4" descr="Pg 13 Logos">
            <a:extLst>
              <a:ext uri="{FF2B5EF4-FFF2-40B4-BE49-F238E27FC236}">
                <a16:creationId xmlns:a16="http://schemas.microsoft.com/office/drawing/2014/main" id="{74C9F4A0-55A1-40E3-99D0-74A91DADA9E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05975" y="4448933"/>
            <a:ext cx="1677088" cy="58779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7534D005-7A10-ACC1-A3C5-91BA8ACA45DC}"/>
              </a:ext>
            </a:extLst>
          </p:cNvPr>
          <p:cNvSpPr/>
          <p:nvPr/>
        </p:nvSpPr>
        <p:spPr>
          <a:xfrm>
            <a:off x="1674066" y="3545631"/>
            <a:ext cx="6122446" cy="923330"/>
          </a:xfrm>
          <a:prstGeom prst="rect">
            <a:avLst/>
          </a:prstGeom>
          <a:noFill/>
        </p:spPr>
        <p:txBody>
          <a:bodyPr wrap="none" lIns="91440" tIns="45720" rIns="91440" bIns="45720">
            <a:spAutoFit/>
          </a:bodyPr>
          <a:lstStyle/>
          <a:p>
            <a:pPr algn="ctr"/>
            <a:r>
              <a:rPr lang="en-US" sz="5400" b="0" i="1" cap="none" spc="0" dirty="0">
                <a:ln w="0"/>
                <a:solidFill>
                  <a:schemeClr val="tx1"/>
                </a:solidFill>
                <a:effectLst>
                  <a:outerShdw blurRad="38100" dist="19050" dir="2700000" algn="tl" rotWithShape="0">
                    <a:schemeClr val="dk1">
                      <a:alpha val="40000"/>
                    </a:schemeClr>
                  </a:outerShdw>
                </a:effectLst>
              </a:rPr>
              <a:t>Please Ask Questions</a:t>
            </a:r>
          </a:p>
        </p:txBody>
      </p:sp>
    </p:spTree>
    <p:extLst>
      <p:ext uri="{BB962C8B-B14F-4D97-AF65-F5344CB8AC3E}">
        <p14:creationId xmlns:p14="http://schemas.microsoft.com/office/powerpoint/2010/main" val="3924813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146" name="Text Box 1"/>
          <p:cNvSpPr txBox="1">
            <a:spLocks noChangeArrowheads="1"/>
          </p:cNvSpPr>
          <p:nvPr/>
        </p:nvSpPr>
        <p:spPr bwMode="auto">
          <a:xfrm>
            <a:off x="89808" y="1611312"/>
            <a:ext cx="4687490" cy="2305050"/>
          </a:xfrm>
          <a:prstGeom prst="rect">
            <a:avLst/>
          </a:prstGeom>
          <a:noFill/>
          <a:ln w="9525">
            <a:noFill/>
            <a:round/>
            <a:headEnd/>
            <a:tailEnd/>
          </a:ln>
        </p:spPr>
        <p:txBody>
          <a:bodyPr lIns="67500" tIns="54810" rIns="67500" bIns="33750" anchor="ctr"/>
          <a:lstStyle/>
          <a:p>
            <a:pPr marL="0" marR="0" lvl="0" indent="0" algn="ctr" defTabSz="685800" rtl="0" eaLnBrk="0" fontAlgn="base" latinLnBrk="0" hangingPunct="0">
              <a:lnSpc>
                <a:spcPct val="93000"/>
              </a:lnSpc>
              <a:spcBef>
                <a:spcPct val="0"/>
              </a:spcBef>
              <a:spcAft>
                <a:spcPct val="0"/>
              </a:spcAft>
              <a:buClrTx/>
              <a:buSzPct val="100000"/>
              <a:buFontTx/>
              <a:buNone/>
              <a:tabLst>
                <a:tab pos="0" algn="l"/>
                <a:tab pos="335756" algn="l"/>
                <a:tab pos="672704" algn="l"/>
                <a:tab pos="1009650" algn="l"/>
                <a:tab pos="1346597" algn="l"/>
                <a:tab pos="1683544" algn="l"/>
                <a:tab pos="2020491" algn="l"/>
                <a:tab pos="2357438" algn="l"/>
                <a:tab pos="2694385" algn="l"/>
                <a:tab pos="3031331" algn="l"/>
                <a:tab pos="3368279" algn="l"/>
                <a:tab pos="3705225" algn="l"/>
                <a:tab pos="4042172" algn="l"/>
                <a:tab pos="4379119" algn="l"/>
                <a:tab pos="4716066" algn="l"/>
                <a:tab pos="5053013" algn="l"/>
                <a:tab pos="5389960" algn="l"/>
                <a:tab pos="5726906" algn="l"/>
                <a:tab pos="6063854" algn="l"/>
                <a:tab pos="6400800" algn="l"/>
                <a:tab pos="6737747" algn="l"/>
              </a:tabLst>
              <a:defRPr/>
            </a:pPr>
            <a:r>
              <a:rPr kumimoji="0" lang="en-GB" sz="4050" b="1" i="0" u="none" strike="noStrike" kern="1200" cap="none" spc="0" normalizeH="0" baseline="0" noProof="0" dirty="0">
                <a:ln>
                  <a:noFill/>
                </a:ln>
                <a:solidFill>
                  <a:srgbClr val="FFFFFF"/>
                </a:solidFill>
                <a:effectLst/>
                <a:uLnTx/>
                <a:uFillTx/>
                <a:latin typeface="Lucida Sans" pitchFamily="34" charset="0"/>
                <a:ea typeface="+mn-ea"/>
                <a:cs typeface="Arial" charset="0"/>
              </a:rPr>
              <a:t>What the </a:t>
            </a:r>
          </a:p>
          <a:p>
            <a:pPr marL="0" marR="0" lvl="0" indent="0" algn="ctr" defTabSz="685800" rtl="0" eaLnBrk="0" fontAlgn="base" latinLnBrk="0" hangingPunct="0">
              <a:lnSpc>
                <a:spcPct val="93000"/>
              </a:lnSpc>
              <a:spcBef>
                <a:spcPct val="0"/>
              </a:spcBef>
              <a:spcAft>
                <a:spcPct val="0"/>
              </a:spcAft>
              <a:buClrTx/>
              <a:buSzPct val="100000"/>
              <a:buFontTx/>
              <a:buNone/>
              <a:tabLst>
                <a:tab pos="0" algn="l"/>
                <a:tab pos="335756" algn="l"/>
                <a:tab pos="672704" algn="l"/>
                <a:tab pos="1009650" algn="l"/>
                <a:tab pos="1346597" algn="l"/>
                <a:tab pos="1683544" algn="l"/>
                <a:tab pos="2020491" algn="l"/>
                <a:tab pos="2357438" algn="l"/>
                <a:tab pos="2694385" algn="l"/>
                <a:tab pos="3031331" algn="l"/>
                <a:tab pos="3368279" algn="l"/>
                <a:tab pos="3705225" algn="l"/>
                <a:tab pos="4042172" algn="l"/>
                <a:tab pos="4379119" algn="l"/>
                <a:tab pos="4716066" algn="l"/>
                <a:tab pos="5053013" algn="l"/>
                <a:tab pos="5389960" algn="l"/>
                <a:tab pos="5726906" algn="l"/>
                <a:tab pos="6063854" algn="l"/>
                <a:tab pos="6400800" algn="l"/>
                <a:tab pos="6737747" algn="l"/>
              </a:tabLst>
              <a:defRPr/>
            </a:pPr>
            <a:r>
              <a:rPr kumimoji="0" lang="en-GB" sz="4050" b="1" i="0" u="none" strike="noStrike" kern="1200" cap="none" spc="0" normalizeH="0" baseline="0" noProof="0" dirty="0">
                <a:ln>
                  <a:noFill/>
                </a:ln>
                <a:solidFill>
                  <a:srgbClr val="FFFFFF"/>
                </a:solidFill>
                <a:effectLst/>
                <a:uLnTx/>
                <a:uFillTx/>
                <a:latin typeface="Lucida Sans" pitchFamily="34" charset="0"/>
                <a:ea typeface="+mn-ea"/>
                <a:cs typeface="Arial" charset="0"/>
              </a:rPr>
              <a:t>$%$# are we doing here?</a:t>
            </a:r>
            <a:endParaRPr kumimoji="0" lang="en-GB" sz="4500" b="1" i="0" u="none" strike="noStrike" kern="1200" cap="none" spc="0" normalizeH="0" baseline="0" noProof="0" dirty="0">
              <a:ln>
                <a:noFill/>
              </a:ln>
              <a:solidFill>
                <a:srgbClr val="FFFFFF"/>
              </a:solidFill>
              <a:effectLst/>
              <a:uLnTx/>
              <a:uFillTx/>
              <a:latin typeface="Lucida Sans" pitchFamily="34" charset="0"/>
              <a:ea typeface="+mn-ea"/>
              <a:cs typeface="Arial" charset="0"/>
            </a:endParaRPr>
          </a:p>
        </p:txBody>
      </p:sp>
      <p:pic>
        <p:nvPicPr>
          <p:cNvPr id="2" name="Picture 2" descr="one does not simply explain an organizational structure without using af  lot of words on the slides - One Does Not Simply | Meme Generator">
            <a:extLst>
              <a:ext uri="{FF2B5EF4-FFF2-40B4-BE49-F238E27FC236}">
                <a16:creationId xmlns:a16="http://schemas.microsoft.com/office/drawing/2014/main" id="{4C11F545-8DB2-B4B9-F228-01AC0232965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32072" y="2068060"/>
            <a:ext cx="2887662" cy="288766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12E16AAA-864E-CA68-95AB-1E6DEDEF5F7D}"/>
              </a:ext>
            </a:extLst>
          </p:cNvPr>
          <p:cNvPicPr>
            <a:picLocks noChangeAspect="1"/>
          </p:cNvPicPr>
          <p:nvPr/>
        </p:nvPicPr>
        <p:blipFill>
          <a:blip r:embed="rId5"/>
          <a:stretch>
            <a:fillRect/>
          </a:stretch>
        </p:blipFill>
        <p:spPr>
          <a:xfrm>
            <a:off x="4404102" y="88673"/>
            <a:ext cx="4240390" cy="1762538"/>
          </a:xfrm>
          <a:prstGeom prst="rect">
            <a:avLst/>
          </a:prstGeom>
        </p:spPr>
      </p:pic>
    </p:spTree>
    <p:custDataLst>
      <p:tags r:id="rId1"/>
    </p:custDataLst>
    <p:extLst>
      <p:ext uri="{BB962C8B-B14F-4D97-AF65-F5344CB8AC3E}">
        <p14:creationId xmlns:p14="http://schemas.microsoft.com/office/powerpoint/2010/main" val="202809769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60056D50-D8DD-1B06-A945-F33318D4E186}"/>
              </a:ext>
            </a:extLst>
          </p:cNvPr>
          <p:cNvSpPr/>
          <p:nvPr/>
        </p:nvSpPr>
        <p:spPr>
          <a:xfrm>
            <a:off x="240264" y="317240"/>
            <a:ext cx="3948016" cy="2874995"/>
          </a:xfrm>
          <a:prstGeom prst="roundRect">
            <a:avLst/>
          </a:prstGeom>
          <a:blipFill dpi="0" rotWithShape="1">
            <a:blip r:embed="rId3">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9">
            <a:extLst>
              <a:ext uri="{FF2B5EF4-FFF2-40B4-BE49-F238E27FC236}">
                <a16:creationId xmlns:a16="http://schemas.microsoft.com/office/drawing/2014/main" id="{BB242CDF-828C-7FC1-1B7A-087A4BAE2A92}"/>
              </a:ext>
            </a:extLst>
          </p:cNvPr>
          <p:cNvSpPr txBox="1">
            <a:spLocks/>
          </p:cNvSpPr>
          <p:nvPr/>
        </p:nvSpPr>
        <p:spPr>
          <a:xfrm>
            <a:off x="4499266" y="247690"/>
            <a:ext cx="4187534" cy="4251769"/>
          </a:xfrm>
          <a:prstGeom prst="rect">
            <a:avLst/>
          </a:prstGeom>
        </p:spPr>
        <p:txBody>
          <a:bodyPr>
            <a:normAutofit fontScale="40000" lnSpcReduction="20000"/>
          </a:bodyPr>
          <a:lstStyle>
            <a:lvl1pPr marL="342900" indent="-342900" algn="l" defTabSz="457200" rtl="0" eaLnBrk="1" latinLnBrk="0" hangingPunct="1">
              <a:spcBef>
                <a:spcPct val="20000"/>
              </a:spcBef>
              <a:buFont typeface="Arial"/>
              <a:buChar char="•"/>
              <a:defRPr sz="2800" kern="1200">
                <a:solidFill>
                  <a:srgbClr val="595959"/>
                </a:solidFill>
                <a:latin typeface="Arial"/>
                <a:ea typeface="+mn-ea"/>
                <a:cs typeface="Arial"/>
              </a:defRPr>
            </a:lvl1pPr>
            <a:lvl2pPr marL="742950" indent="-285750" algn="l" defTabSz="457200" rtl="0" eaLnBrk="1" latinLnBrk="0" hangingPunct="1">
              <a:spcBef>
                <a:spcPct val="20000"/>
              </a:spcBef>
              <a:buFont typeface="Arial"/>
              <a:buChar char="–"/>
              <a:defRPr sz="2400" kern="1200">
                <a:solidFill>
                  <a:srgbClr val="595959"/>
                </a:solidFill>
                <a:latin typeface="Arial"/>
                <a:ea typeface="+mn-ea"/>
                <a:cs typeface="Arial"/>
              </a:defRPr>
            </a:lvl2pPr>
            <a:lvl3pPr marL="1143000" indent="-228600" algn="l" defTabSz="457200" rtl="0" eaLnBrk="1" latinLnBrk="0" hangingPunct="1">
              <a:spcBef>
                <a:spcPct val="20000"/>
              </a:spcBef>
              <a:buFont typeface="Arial"/>
              <a:buChar char="•"/>
              <a:defRPr sz="2000" kern="1200">
                <a:solidFill>
                  <a:srgbClr val="595959"/>
                </a:solidFill>
                <a:latin typeface="Arial"/>
                <a:ea typeface="+mn-ea"/>
                <a:cs typeface="Arial"/>
              </a:defRPr>
            </a:lvl3pPr>
            <a:lvl4pPr marL="1600200" indent="-228600" algn="l" defTabSz="457200" rtl="0" eaLnBrk="1" latinLnBrk="0" hangingPunct="1">
              <a:spcBef>
                <a:spcPct val="20000"/>
              </a:spcBef>
              <a:buFont typeface="Arial"/>
              <a:buChar char="–"/>
              <a:defRPr sz="1700" kern="1200">
                <a:solidFill>
                  <a:srgbClr val="595959"/>
                </a:solidFill>
                <a:latin typeface="Arial"/>
                <a:ea typeface="+mn-ea"/>
                <a:cs typeface="Arial"/>
              </a:defRPr>
            </a:lvl4pPr>
            <a:lvl5pPr marL="2057400" indent="-228600" algn="l" defTabSz="457200" rtl="0" eaLnBrk="1" latinLnBrk="0" hangingPunct="1">
              <a:spcBef>
                <a:spcPct val="20000"/>
              </a:spcBef>
              <a:buFont typeface="Arial"/>
              <a:buChar char="»"/>
              <a:defRPr sz="1400" kern="1200">
                <a:solidFill>
                  <a:srgbClr val="595959"/>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600"/>
              </a:spcBef>
              <a:spcAft>
                <a:spcPts val="1200"/>
              </a:spcAft>
              <a:buFont typeface="Arial"/>
              <a:buNone/>
            </a:pPr>
            <a:r>
              <a:rPr lang="en-US" sz="4000" b="1" dirty="0">
                <a:latin typeface="Arial Nova" panose="020B0504020202020204" pitchFamily="34" charset="0"/>
              </a:rPr>
              <a:t>Learning objectives:</a:t>
            </a:r>
          </a:p>
          <a:p>
            <a:pPr>
              <a:lnSpc>
                <a:spcPct val="115000"/>
              </a:lnSpc>
              <a:spcAft>
                <a:spcPts val="800"/>
              </a:spcAft>
              <a:buFont typeface="+mj-lt"/>
              <a:buAutoNum type="arabicPeriod"/>
              <a:tabLst>
                <a:tab pos="457200" algn="l"/>
              </a:tabLst>
            </a:pPr>
            <a:r>
              <a:rPr lang="en-US" sz="3500" b="1" kern="100" dirty="0">
                <a:latin typeface="Arial Nova" panose="020B0504020202020204" pitchFamily="34" charset="0"/>
                <a:ea typeface="Aptos" panose="020B0004020202020204" pitchFamily="34" charset="0"/>
                <a:cs typeface="Times New Roman" panose="02020603050405020304" pitchFamily="18" charset="0"/>
              </a:rPr>
              <a:t>Recognize the Consultant’s Role </a:t>
            </a:r>
            <a:r>
              <a:rPr lang="en-US" sz="2900" kern="100" dirty="0">
                <a:latin typeface="Arial Nova" panose="020B0504020202020204" pitchFamily="34" charset="0"/>
                <a:ea typeface="Aptos" panose="020B0004020202020204" pitchFamily="34" charset="0"/>
                <a:cs typeface="Times New Roman" panose="02020603050405020304" pitchFamily="18" charset="0"/>
              </a:rPr>
              <a:t>– Gain insights into the responsibilities, challenges, and opportunities consultants face when advising organizations.</a:t>
            </a:r>
          </a:p>
          <a:p>
            <a:pPr>
              <a:lnSpc>
                <a:spcPct val="115000"/>
              </a:lnSpc>
              <a:spcAft>
                <a:spcPts val="800"/>
              </a:spcAft>
              <a:buFont typeface="+mj-lt"/>
              <a:buAutoNum type="arabicPeriod"/>
              <a:tabLst>
                <a:tab pos="457200" algn="l"/>
              </a:tabLst>
            </a:pPr>
            <a:r>
              <a:rPr lang="en-US" sz="3500" b="1" kern="100" dirty="0">
                <a:latin typeface="Arial Nova" panose="020B0504020202020204" pitchFamily="34" charset="0"/>
                <a:ea typeface="Aptos" panose="020B0004020202020204" pitchFamily="34" charset="0"/>
                <a:cs typeface="Times New Roman" panose="02020603050405020304" pitchFamily="18" charset="0"/>
              </a:rPr>
              <a:t>Understand the Audit &amp; Assessment Lifecycle </a:t>
            </a:r>
            <a:r>
              <a:rPr lang="en-US" sz="2900" kern="100" dirty="0">
                <a:latin typeface="Arial Nova" panose="020B0504020202020204" pitchFamily="34" charset="0"/>
                <a:ea typeface="Aptos" panose="020B0004020202020204" pitchFamily="34" charset="0"/>
                <a:cs typeface="Times New Roman" panose="02020603050405020304" pitchFamily="18" charset="0"/>
              </a:rPr>
              <a:t>– Learn how consultants plan, scope, execute, and report on audits and assessments across compliance, privacy, and security domains.</a:t>
            </a:r>
          </a:p>
          <a:p>
            <a:pPr>
              <a:lnSpc>
                <a:spcPct val="115000"/>
              </a:lnSpc>
              <a:spcAft>
                <a:spcPts val="800"/>
              </a:spcAft>
              <a:buFont typeface="+mj-lt"/>
              <a:buAutoNum type="arabicPeriod"/>
              <a:tabLst>
                <a:tab pos="457200" algn="l"/>
              </a:tabLst>
            </a:pPr>
            <a:r>
              <a:rPr lang="en-US" sz="3500" b="1" kern="100" dirty="0">
                <a:latin typeface="Arial Nova" panose="020B0504020202020204" pitchFamily="34" charset="0"/>
                <a:ea typeface="Aptos" panose="020B0004020202020204" pitchFamily="34" charset="0"/>
                <a:cs typeface="Times New Roman" panose="02020603050405020304" pitchFamily="18" charset="0"/>
              </a:rPr>
              <a:t>Develop Essential Skills for Success </a:t>
            </a:r>
            <a:r>
              <a:rPr lang="en-US" sz="2900" kern="100" dirty="0">
                <a:latin typeface="Arial Nova" panose="020B0504020202020204" pitchFamily="34" charset="0"/>
                <a:ea typeface="Aptos" panose="020B0004020202020204" pitchFamily="34" charset="0"/>
                <a:cs typeface="Times New Roman" panose="02020603050405020304" pitchFamily="18" charset="0"/>
              </a:rPr>
              <a:t>– Explore the mix of technical expertise, business acumen, communication, and relationship-building needed to thrive as a consultant.</a:t>
            </a:r>
          </a:p>
          <a:p>
            <a:pPr>
              <a:lnSpc>
                <a:spcPct val="115000"/>
              </a:lnSpc>
              <a:spcAft>
                <a:spcPts val="800"/>
              </a:spcAft>
              <a:buFont typeface="+mj-lt"/>
              <a:buAutoNum type="arabicPeriod"/>
              <a:tabLst>
                <a:tab pos="457200" algn="l"/>
              </a:tabLst>
            </a:pPr>
            <a:r>
              <a:rPr lang="en-US" sz="3500" b="1" kern="100" dirty="0">
                <a:latin typeface="Arial Nova" panose="020B0504020202020204" pitchFamily="34" charset="0"/>
                <a:ea typeface="Aptos" panose="020B0004020202020204" pitchFamily="34" charset="0"/>
                <a:cs typeface="Times New Roman" panose="02020603050405020304" pitchFamily="18" charset="0"/>
              </a:rPr>
              <a:t>Bridge Frameworks to Real-World Practice </a:t>
            </a:r>
            <a:r>
              <a:rPr lang="en-US" sz="2900" kern="100" dirty="0">
                <a:latin typeface="Arial Nova" panose="020B0504020202020204" pitchFamily="34" charset="0"/>
                <a:ea typeface="Aptos" panose="020B0004020202020204" pitchFamily="34" charset="0"/>
                <a:cs typeface="Times New Roman" panose="02020603050405020304" pitchFamily="18" charset="0"/>
              </a:rPr>
              <a:t>– See how standards, regulations, and risk frameworks are applied in practice to improve governance and strengthen organizational resilience.</a:t>
            </a:r>
          </a:p>
        </p:txBody>
      </p:sp>
      <p:sp>
        <p:nvSpPr>
          <p:cNvPr id="10" name="TextBox 9">
            <a:extLst>
              <a:ext uri="{FF2B5EF4-FFF2-40B4-BE49-F238E27FC236}">
                <a16:creationId xmlns:a16="http://schemas.microsoft.com/office/drawing/2014/main" id="{5AAFA133-D96A-F767-544E-4E97DDE690DB}"/>
              </a:ext>
            </a:extLst>
          </p:cNvPr>
          <p:cNvSpPr txBox="1"/>
          <p:nvPr/>
        </p:nvSpPr>
        <p:spPr>
          <a:xfrm>
            <a:off x="587828" y="4314793"/>
            <a:ext cx="7968343" cy="369332"/>
          </a:xfrm>
          <a:prstGeom prst="rect">
            <a:avLst/>
          </a:prstGeom>
          <a:noFill/>
        </p:spPr>
        <p:txBody>
          <a:bodyPr wrap="square">
            <a:spAutoFit/>
          </a:bodyPr>
          <a:lstStyle/>
          <a:p>
            <a:pPr marL="0" indent="0" algn="ctr">
              <a:buNone/>
            </a:pPr>
            <a:r>
              <a:rPr lang="en-US" i="1" dirty="0">
                <a:latin typeface="Arial Nova" panose="020B0504020202020204" pitchFamily="34" charset="0"/>
              </a:rPr>
              <a:t>Exploring the strategic and practical dimensions of AI in cybersecurity.</a:t>
            </a:r>
          </a:p>
        </p:txBody>
      </p:sp>
    </p:spTree>
    <p:extLst>
      <p:ext uri="{BB962C8B-B14F-4D97-AF65-F5344CB8AC3E}">
        <p14:creationId xmlns:p14="http://schemas.microsoft.com/office/powerpoint/2010/main" val="26304774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741FD17-FB0E-08A2-3832-3593D3CCCB79}"/>
              </a:ext>
            </a:extLst>
          </p:cNvPr>
          <p:cNvSpPr>
            <a:spLocks noGrp="1"/>
          </p:cNvSpPr>
          <p:nvPr>
            <p:ph type="title"/>
          </p:nvPr>
        </p:nvSpPr>
        <p:spPr>
          <a:xfrm>
            <a:off x="196614" y="267194"/>
            <a:ext cx="4578679" cy="2012868"/>
          </a:xfrm>
        </p:spPr>
        <p:txBody>
          <a:bodyPr/>
          <a:lstStyle/>
          <a:p>
            <a:r>
              <a:rPr lang="en-US" dirty="0"/>
              <a:t>Life of a </a:t>
            </a:r>
            <a:br>
              <a:rPr lang="en-US" dirty="0"/>
            </a:br>
            <a:r>
              <a:rPr lang="en-US" dirty="0"/>
              <a:t>cybersecurity consultant</a:t>
            </a:r>
          </a:p>
        </p:txBody>
      </p:sp>
      <p:sp>
        <p:nvSpPr>
          <p:cNvPr id="7" name="TextBox 6">
            <a:extLst>
              <a:ext uri="{FF2B5EF4-FFF2-40B4-BE49-F238E27FC236}">
                <a16:creationId xmlns:a16="http://schemas.microsoft.com/office/drawing/2014/main" id="{A268D645-719E-9F10-0BAB-68E3EDB9597C}"/>
              </a:ext>
            </a:extLst>
          </p:cNvPr>
          <p:cNvSpPr txBox="1"/>
          <p:nvPr/>
        </p:nvSpPr>
        <p:spPr>
          <a:xfrm>
            <a:off x="317738" y="4115207"/>
            <a:ext cx="2522764" cy="830997"/>
          </a:xfrm>
          <a:prstGeom prst="rect">
            <a:avLst/>
          </a:prstGeom>
          <a:noFill/>
        </p:spPr>
        <p:txBody>
          <a:bodyPr wrap="square">
            <a:spAutoFit/>
          </a:bodyPr>
          <a:lstStyle/>
          <a:p>
            <a:r>
              <a:rPr lang="en-US" sz="1200" dirty="0">
                <a:hlinkClick r:id="rId2"/>
              </a:rPr>
              <a:t>Source: https://rafeeqrehman.com/2025/03/30/ciso-mindmap-2025-what-do-infosec-professionals-really-do/</a:t>
            </a:r>
            <a:r>
              <a:rPr lang="en-US" sz="1200" dirty="0"/>
              <a:t> </a:t>
            </a:r>
          </a:p>
        </p:txBody>
      </p:sp>
      <p:pic>
        <p:nvPicPr>
          <p:cNvPr id="9" name="Picture 8">
            <a:hlinkClick r:id="rId2"/>
            <a:extLst>
              <a:ext uri="{FF2B5EF4-FFF2-40B4-BE49-F238E27FC236}">
                <a16:creationId xmlns:a16="http://schemas.microsoft.com/office/drawing/2014/main" id="{6BABEF56-FA5E-B158-1238-9A1CD1C9963B}"/>
              </a:ext>
            </a:extLst>
          </p:cNvPr>
          <p:cNvPicPr>
            <a:picLocks noChangeAspect="1"/>
          </p:cNvPicPr>
          <p:nvPr/>
        </p:nvPicPr>
        <p:blipFill>
          <a:blip r:embed="rId3"/>
          <a:stretch>
            <a:fillRect/>
          </a:stretch>
        </p:blipFill>
        <p:spPr>
          <a:xfrm>
            <a:off x="5715671" y="0"/>
            <a:ext cx="3231715" cy="5143500"/>
          </a:xfrm>
          <a:prstGeom prst="rect">
            <a:avLst/>
          </a:prstGeom>
        </p:spPr>
      </p:pic>
      <p:sp>
        <p:nvSpPr>
          <p:cNvPr id="10" name="Rectangle 9">
            <a:extLst>
              <a:ext uri="{FF2B5EF4-FFF2-40B4-BE49-F238E27FC236}">
                <a16:creationId xmlns:a16="http://schemas.microsoft.com/office/drawing/2014/main" id="{025A7D90-16DF-9BE5-8169-D5FAA4A0E056}"/>
              </a:ext>
            </a:extLst>
          </p:cNvPr>
          <p:cNvSpPr/>
          <p:nvPr/>
        </p:nvSpPr>
        <p:spPr>
          <a:xfrm>
            <a:off x="7968343" y="3743528"/>
            <a:ext cx="979043" cy="1399971"/>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15600ECF-F02B-B8EB-8489-FA52F81A041D}"/>
              </a:ext>
            </a:extLst>
          </p:cNvPr>
          <p:cNvPicPr>
            <a:picLocks noChangeAspect="1"/>
          </p:cNvPicPr>
          <p:nvPr/>
        </p:nvPicPr>
        <p:blipFill>
          <a:blip r:embed="rId4"/>
          <a:stretch>
            <a:fillRect/>
          </a:stretch>
        </p:blipFill>
        <p:spPr>
          <a:xfrm>
            <a:off x="3428330" y="2104812"/>
            <a:ext cx="2147703" cy="2918451"/>
          </a:xfrm>
          <a:prstGeom prst="rect">
            <a:avLst/>
          </a:prstGeom>
        </p:spPr>
      </p:pic>
    </p:spTree>
    <p:extLst>
      <p:ext uri="{BB962C8B-B14F-4D97-AF65-F5344CB8AC3E}">
        <p14:creationId xmlns:p14="http://schemas.microsoft.com/office/powerpoint/2010/main" val="871296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4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Custom Design">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1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5916</TotalTime>
  <Words>2143</Words>
  <Application>Microsoft Office PowerPoint</Application>
  <PresentationFormat>On-screen Show (16:9)</PresentationFormat>
  <Paragraphs>279</Paragraphs>
  <Slides>44</Slides>
  <Notes>9</Notes>
  <HiddenSlides>2</HiddenSlides>
  <MMClips>1</MMClips>
  <ScaleCrop>false</ScaleCrop>
  <HeadingPairs>
    <vt:vector size="6" baseType="variant">
      <vt:variant>
        <vt:lpstr>Fonts Used</vt:lpstr>
      </vt:variant>
      <vt:variant>
        <vt:i4>15</vt:i4>
      </vt:variant>
      <vt:variant>
        <vt:lpstr>Theme</vt:lpstr>
      </vt:variant>
      <vt:variant>
        <vt:i4>4</vt:i4>
      </vt:variant>
      <vt:variant>
        <vt:lpstr>Slide Titles</vt:lpstr>
      </vt:variant>
      <vt:variant>
        <vt:i4>44</vt:i4>
      </vt:variant>
    </vt:vector>
  </HeadingPairs>
  <TitlesOfParts>
    <vt:vector size="63" baseType="lpstr">
      <vt:lpstr>Abadi</vt:lpstr>
      <vt:lpstr>Aptos</vt:lpstr>
      <vt:lpstr>Aptos Display</vt:lpstr>
      <vt:lpstr>Arial</vt:lpstr>
      <vt:lpstr>Arial Black</vt:lpstr>
      <vt:lpstr>Arial Nova</vt:lpstr>
      <vt:lpstr>Book Antiqua</vt:lpstr>
      <vt:lpstr>Calibri</vt:lpstr>
      <vt:lpstr>Calibri Light</vt:lpstr>
      <vt:lpstr>Franklin Gothic Book</vt:lpstr>
      <vt:lpstr>Franklin Gothic Demi</vt:lpstr>
      <vt:lpstr>Lucida Sans</vt:lpstr>
      <vt:lpstr>Symbol</vt:lpstr>
      <vt:lpstr>Times New Roman</vt:lpstr>
      <vt:lpstr>Trebuchet MS</vt:lpstr>
      <vt:lpstr>Office Theme</vt:lpstr>
      <vt:lpstr>4_Office Theme</vt:lpstr>
      <vt:lpstr>Custom Design</vt:lpstr>
      <vt:lpstr>1_Custom Design</vt:lpstr>
      <vt:lpstr>Audits, Assessments,  &amp; Consulting:  Navigating the Frontlines of Cybersecurity and Compliance</vt:lpstr>
      <vt:lpstr>Poll Question #1</vt:lpstr>
      <vt:lpstr>Poll Question #2</vt:lpstr>
      <vt:lpstr>PowerPoint Presentation</vt:lpstr>
      <vt:lpstr>&gt;whoami</vt:lpstr>
      <vt:lpstr>PowerPoint Presentation</vt:lpstr>
      <vt:lpstr>PowerPoint Presentation</vt:lpstr>
      <vt:lpstr>PowerPoint Presentation</vt:lpstr>
      <vt:lpstr>Life of a  cybersecurity consultant</vt:lpstr>
      <vt:lpstr>Cybersecurity (&amp; AI) Core Principle</vt:lpstr>
      <vt:lpstr>Root Cause – Start with “Why”</vt:lpstr>
      <vt:lpstr>Philosophical Reflection</vt:lpstr>
      <vt:lpstr>Philosophical Reflection</vt:lpstr>
      <vt:lpstr>AI Human Risks</vt:lpstr>
      <vt:lpstr>AI Human Risks</vt:lpstr>
      <vt:lpstr>What You Can (Should) Do</vt:lpstr>
      <vt:lpstr>Building Skills: Experiment </vt:lpstr>
      <vt:lpstr>Mastering Fundamentals</vt:lpstr>
      <vt:lpstr>AI Terms &amp; Definitions</vt:lpstr>
      <vt:lpstr>AI Conversations: Prompting Fundamentals</vt:lpstr>
      <vt:lpstr>PowerPoint Presentation</vt:lpstr>
      <vt:lpstr>Core AI Competencies for Cyber Professionals</vt:lpstr>
      <vt:lpstr>Top Questions About AI in Cybersecurity</vt:lpstr>
      <vt:lpstr>AI Cybersecurity Risks &amp; Threats</vt:lpstr>
      <vt:lpstr>Investigate Adversarial Techniques</vt:lpstr>
      <vt:lpstr>OWASP AI Projects</vt:lpstr>
      <vt:lpstr>OWASP AI Projects</vt:lpstr>
      <vt:lpstr>Beyond the Firewall: Evolving Cyber Skills for the Age of AI and Automation</vt:lpstr>
      <vt:lpstr>Life of an  IT Auditor</vt:lpstr>
      <vt:lpstr>Audit &amp; Assessment Lifecycle</vt:lpstr>
      <vt:lpstr>Maturity  Assessment &amp; Growth Lifecycle</vt:lpstr>
      <vt:lpstr>What’s the Difference Betweek Audit &amp; Cybersecurity?</vt:lpstr>
      <vt:lpstr>PowerPoint Presentation</vt:lpstr>
      <vt:lpstr>PowerPoint Presentation</vt:lpstr>
      <vt:lpstr>Sucking at Cybersecurity / IT Audit</vt:lpstr>
      <vt:lpstr>PowerPoint Presentation</vt:lpstr>
      <vt:lpstr>NOT Sucking at Cybersecurity / IT Audit</vt:lpstr>
      <vt:lpstr>You can’t  (and shouldn’t try to) fix everything. </vt:lpstr>
      <vt:lpstr>Balancing Risk</vt:lpstr>
      <vt:lpstr>Homework</vt:lpstr>
      <vt:lpstr>Working together</vt:lpstr>
      <vt:lpstr>Power of Observation</vt:lpstr>
      <vt:lpstr>Next Steps / “Apply” Slide – Summary </vt:lpstr>
      <vt:lpstr>Thank You!</vt:lpstr>
    </vt:vector>
  </TitlesOfParts>
  <Company>Jakymaky Inc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Scott Jacobs</dc:creator>
  <cp:lastModifiedBy>Ron Woerner</cp:lastModifiedBy>
  <cp:revision>76</cp:revision>
  <dcterms:created xsi:type="dcterms:W3CDTF">2014-04-10T17:30:45Z</dcterms:created>
  <dcterms:modified xsi:type="dcterms:W3CDTF">2025-09-28T18:43:54Z</dcterms:modified>
</cp:coreProperties>
</file>